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25BDB3-7EF5-4471-9E33-5639CCE3E688}" type="datetimeFigureOut">
              <a:rPr lang="en-GB" smtClean="0"/>
              <a:t>18/11/2023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60F6E4-5B01-4B91-8611-2AEE669D293E}" type="slidenum">
              <a:rPr lang="en-GB" smtClean="0"/>
              <a:t>‹#›</a:t>
            </a:fld>
            <a:endParaRPr lang="en-GB"/>
          </a:p>
        </p:txBody>
      </p:sp>
    </p:spTree>
    <p:extLst>
      <p:ext uri="{BB962C8B-B14F-4D97-AF65-F5344CB8AC3E}">
        <p14:creationId xmlns:p14="http://schemas.microsoft.com/office/powerpoint/2010/main" val="3485893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13a5673f4f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13a5673f4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6372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136d305470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136d305470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0617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136d305470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136d305470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62682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13a0b7ef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13a0b7ef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0185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g113a5673f4f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2" name="Google Shape;2342;g113a5673f4f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123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g113a5673f4f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2" name="Google Shape;2342;g113a5673f4f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712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g113a5673f4f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2" name="Google Shape;2342;g113a5673f4f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0101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136d305470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136d305470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5151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0"/>
        <p:cNvGrpSpPr/>
        <p:nvPr/>
      </p:nvGrpSpPr>
      <p:grpSpPr>
        <a:xfrm>
          <a:off x="0" y="0"/>
          <a:ext cx="0" cy="0"/>
          <a:chOff x="0" y="0"/>
          <a:chExt cx="0" cy="0"/>
        </a:xfrm>
      </p:grpSpPr>
      <p:sp>
        <p:nvSpPr>
          <p:cNvPr id="2341" name="Google Shape;2341;g113a5673f4f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2" name="Google Shape;2342;g113a5673f4f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2020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6"/>
        <p:cNvGrpSpPr/>
        <p:nvPr/>
      </p:nvGrpSpPr>
      <p:grpSpPr>
        <a:xfrm>
          <a:off x="0" y="0"/>
          <a:ext cx="0" cy="0"/>
          <a:chOff x="0" y="0"/>
          <a:chExt cx="0" cy="0"/>
        </a:xfrm>
      </p:grpSpPr>
      <p:sp>
        <p:nvSpPr>
          <p:cNvPr id="2477" name="Google Shape;2477;g113a5673f4f_0_6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8" name="Google Shape;2478;g113a5673f4f_0_6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884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13a5673f4f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13a5673f4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327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13a0b7ef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13a0b7ef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280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13a0b7ef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13a0b7ef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0419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B1423C2C-4493-447A-B945-9840B118830C}" type="slidenum">
              <a:rPr lang="vi-VN" smtClean="0"/>
              <a:t>7</a:t>
            </a:fld>
            <a:endParaRPr lang="vi-VN"/>
          </a:p>
        </p:txBody>
      </p:sp>
    </p:spTree>
    <p:extLst>
      <p:ext uri="{BB962C8B-B14F-4D97-AF65-F5344CB8AC3E}">
        <p14:creationId xmlns:p14="http://schemas.microsoft.com/office/powerpoint/2010/main" val="21354115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13a0b7ef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13a0b7ef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3917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113a5673f4f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5" name="Google Shape;1185;g113a5673f4f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6254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13a0b7ef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2" name="Google Shape;1082;g113a0b7ef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4367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136d305470_0_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136d305470_0_6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28681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F787BBDB-E467-459D-8DE6-4233B7876929}" type="datetimeFigureOut">
              <a:rPr lang="en-GB" smtClean="0"/>
              <a:t>18/11/2023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3570722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87BBDB-E467-459D-8DE6-4233B7876929}" type="datetimeFigureOut">
              <a:rPr lang="en-GB" smtClean="0"/>
              <a:t>18/11/2023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36790118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87BBDB-E467-459D-8DE6-4233B7876929}" type="datetimeFigureOut">
              <a:rPr lang="en-GB" smtClean="0"/>
              <a:t>18/11/2023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12285680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552"/>
        <p:cNvGrpSpPr/>
        <p:nvPr/>
      </p:nvGrpSpPr>
      <p:grpSpPr>
        <a:xfrm>
          <a:off x="0" y="0"/>
          <a:ext cx="0" cy="0"/>
          <a:chOff x="0" y="0"/>
          <a:chExt cx="0" cy="0"/>
        </a:xfrm>
      </p:grpSpPr>
      <p:grpSp>
        <p:nvGrpSpPr>
          <p:cNvPr id="553" name="Google Shape;553;p21"/>
          <p:cNvGrpSpPr/>
          <p:nvPr/>
        </p:nvGrpSpPr>
        <p:grpSpPr>
          <a:xfrm>
            <a:off x="409599" y="320631"/>
            <a:ext cx="11373140" cy="6216400"/>
            <a:chOff x="307199" y="240473"/>
            <a:chExt cx="8529855" cy="4662300"/>
          </a:xfrm>
        </p:grpSpPr>
        <p:sp>
          <p:nvSpPr>
            <p:cNvPr id="554" name="Google Shape;554;p21"/>
            <p:cNvSpPr/>
            <p:nvPr/>
          </p:nvSpPr>
          <p:spPr>
            <a:xfrm>
              <a:off x="307199" y="240776"/>
              <a:ext cx="8529602" cy="4661948"/>
            </a:xfrm>
            <a:custGeom>
              <a:avLst/>
              <a:gdLst/>
              <a:ahLst/>
              <a:cxnLst/>
              <a:rect l="l" t="t" r="r" b="b"/>
              <a:pathLst>
                <a:path w="166545" h="91027" extrusionOk="0">
                  <a:moveTo>
                    <a:pt x="5435" y="3947"/>
                  </a:moveTo>
                  <a:cubicBezTo>
                    <a:pt x="6823" y="3947"/>
                    <a:pt x="7933" y="5058"/>
                    <a:pt x="7933" y="6446"/>
                  </a:cubicBezTo>
                  <a:cubicBezTo>
                    <a:pt x="7933" y="7834"/>
                    <a:pt x="6803" y="8964"/>
                    <a:pt x="5435" y="8964"/>
                  </a:cubicBezTo>
                  <a:cubicBezTo>
                    <a:pt x="4046" y="8964"/>
                    <a:pt x="2936" y="7834"/>
                    <a:pt x="2936" y="6446"/>
                  </a:cubicBezTo>
                  <a:cubicBezTo>
                    <a:pt x="2936" y="5058"/>
                    <a:pt x="4046" y="3947"/>
                    <a:pt x="5435" y="3947"/>
                  </a:cubicBezTo>
                  <a:close/>
                  <a:moveTo>
                    <a:pt x="5435" y="11761"/>
                  </a:moveTo>
                  <a:cubicBezTo>
                    <a:pt x="6823" y="11761"/>
                    <a:pt x="7933" y="12871"/>
                    <a:pt x="7933" y="14259"/>
                  </a:cubicBezTo>
                  <a:cubicBezTo>
                    <a:pt x="7914" y="15648"/>
                    <a:pt x="6803" y="16758"/>
                    <a:pt x="5435" y="16758"/>
                  </a:cubicBezTo>
                  <a:cubicBezTo>
                    <a:pt x="4046" y="16758"/>
                    <a:pt x="2936" y="15648"/>
                    <a:pt x="2936" y="14259"/>
                  </a:cubicBezTo>
                  <a:cubicBezTo>
                    <a:pt x="2936" y="12871"/>
                    <a:pt x="4046" y="11761"/>
                    <a:pt x="5435" y="11761"/>
                  </a:cubicBezTo>
                  <a:close/>
                  <a:moveTo>
                    <a:pt x="5435" y="19574"/>
                  </a:moveTo>
                  <a:cubicBezTo>
                    <a:pt x="6823" y="19574"/>
                    <a:pt x="7933" y="20685"/>
                    <a:pt x="7933" y="22073"/>
                  </a:cubicBezTo>
                  <a:cubicBezTo>
                    <a:pt x="7933" y="23461"/>
                    <a:pt x="6803" y="24572"/>
                    <a:pt x="5435" y="24572"/>
                  </a:cubicBezTo>
                  <a:cubicBezTo>
                    <a:pt x="4046" y="24572"/>
                    <a:pt x="2936" y="23461"/>
                    <a:pt x="2936" y="22073"/>
                  </a:cubicBezTo>
                  <a:cubicBezTo>
                    <a:pt x="2936" y="20685"/>
                    <a:pt x="4046" y="19574"/>
                    <a:pt x="5435" y="19574"/>
                  </a:cubicBezTo>
                  <a:close/>
                  <a:moveTo>
                    <a:pt x="5435" y="27368"/>
                  </a:moveTo>
                  <a:cubicBezTo>
                    <a:pt x="6823" y="27368"/>
                    <a:pt x="7933" y="28498"/>
                    <a:pt x="7933" y="29886"/>
                  </a:cubicBezTo>
                  <a:cubicBezTo>
                    <a:pt x="7914" y="31275"/>
                    <a:pt x="6803" y="32385"/>
                    <a:pt x="5435" y="32385"/>
                  </a:cubicBezTo>
                  <a:cubicBezTo>
                    <a:pt x="4046" y="32385"/>
                    <a:pt x="2936" y="31275"/>
                    <a:pt x="2936" y="29886"/>
                  </a:cubicBezTo>
                  <a:cubicBezTo>
                    <a:pt x="2936" y="28498"/>
                    <a:pt x="4046" y="27368"/>
                    <a:pt x="5435" y="27368"/>
                  </a:cubicBezTo>
                  <a:close/>
                  <a:moveTo>
                    <a:pt x="5435" y="35181"/>
                  </a:moveTo>
                  <a:cubicBezTo>
                    <a:pt x="6823" y="35181"/>
                    <a:pt x="7933" y="36292"/>
                    <a:pt x="7933" y="37680"/>
                  </a:cubicBezTo>
                  <a:cubicBezTo>
                    <a:pt x="7933" y="39068"/>
                    <a:pt x="6803" y="40199"/>
                    <a:pt x="5435" y="40199"/>
                  </a:cubicBezTo>
                  <a:cubicBezTo>
                    <a:pt x="4046" y="40199"/>
                    <a:pt x="2936" y="39068"/>
                    <a:pt x="2936" y="37680"/>
                  </a:cubicBezTo>
                  <a:cubicBezTo>
                    <a:pt x="2936" y="36292"/>
                    <a:pt x="4046" y="35181"/>
                    <a:pt x="5435" y="35181"/>
                  </a:cubicBezTo>
                  <a:close/>
                  <a:moveTo>
                    <a:pt x="5435" y="42995"/>
                  </a:moveTo>
                  <a:cubicBezTo>
                    <a:pt x="6823" y="42995"/>
                    <a:pt x="7933" y="44105"/>
                    <a:pt x="7933" y="45494"/>
                  </a:cubicBezTo>
                  <a:cubicBezTo>
                    <a:pt x="7914" y="46882"/>
                    <a:pt x="6803" y="47992"/>
                    <a:pt x="5435" y="47992"/>
                  </a:cubicBezTo>
                  <a:cubicBezTo>
                    <a:pt x="4046" y="47992"/>
                    <a:pt x="2936" y="46882"/>
                    <a:pt x="2936" y="45494"/>
                  </a:cubicBezTo>
                  <a:cubicBezTo>
                    <a:pt x="2936" y="44105"/>
                    <a:pt x="4046" y="42995"/>
                    <a:pt x="5435" y="42995"/>
                  </a:cubicBezTo>
                  <a:close/>
                  <a:moveTo>
                    <a:pt x="5435" y="50828"/>
                  </a:moveTo>
                  <a:cubicBezTo>
                    <a:pt x="6823" y="50828"/>
                    <a:pt x="7933" y="51939"/>
                    <a:pt x="7933" y="53327"/>
                  </a:cubicBezTo>
                  <a:cubicBezTo>
                    <a:pt x="7933" y="54715"/>
                    <a:pt x="6803" y="55826"/>
                    <a:pt x="5435" y="55826"/>
                  </a:cubicBezTo>
                  <a:cubicBezTo>
                    <a:pt x="4046" y="55826"/>
                    <a:pt x="2936" y="54715"/>
                    <a:pt x="2936" y="53327"/>
                  </a:cubicBezTo>
                  <a:cubicBezTo>
                    <a:pt x="2936" y="51939"/>
                    <a:pt x="4046" y="50828"/>
                    <a:pt x="5435" y="50828"/>
                  </a:cubicBezTo>
                  <a:close/>
                  <a:moveTo>
                    <a:pt x="5435" y="58622"/>
                  </a:moveTo>
                  <a:cubicBezTo>
                    <a:pt x="6823" y="58622"/>
                    <a:pt x="7933" y="59752"/>
                    <a:pt x="7933" y="61140"/>
                  </a:cubicBezTo>
                  <a:cubicBezTo>
                    <a:pt x="7914" y="62529"/>
                    <a:pt x="6803" y="63639"/>
                    <a:pt x="5435" y="63639"/>
                  </a:cubicBezTo>
                  <a:cubicBezTo>
                    <a:pt x="4046" y="63639"/>
                    <a:pt x="2936" y="62529"/>
                    <a:pt x="2936" y="61140"/>
                  </a:cubicBezTo>
                  <a:cubicBezTo>
                    <a:pt x="2936" y="59752"/>
                    <a:pt x="4046" y="58622"/>
                    <a:pt x="5435" y="58622"/>
                  </a:cubicBezTo>
                  <a:close/>
                  <a:moveTo>
                    <a:pt x="5435" y="66435"/>
                  </a:moveTo>
                  <a:cubicBezTo>
                    <a:pt x="6823" y="66435"/>
                    <a:pt x="7933" y="67546"/>
                    <a:pt x="7933" y="68954"/>
                  </a:cubicBezTo>
                  <a:cubicBezTo>
                    <a:pt x="7933" y="70342"/>
                    <a:pt x="6803" y="71453"/>
                    <a:pt x="5435" y="71453"/>
                  </a:cubicBezTo>
                  <a:cubicBezTo>
                    <a:pt x="4046" y="71453"/>
                    <a:pt x="2936" y="70342"/>
                    <a:pt x="2936" y="68954"/>
                  </a:cubicBezTo>
                  <a:cubicBezTo>
                    <a:pt x="2936" y="67546"/>
                    <a:pt x="4046" y="66435"/>
                    <a:pt x="5435" y="66435"/>
                  </a:cubicBezTo>
                  <a:close/>
                  <a:moveTo>
                    <a:pt x="5435" y="74249"/>
                  </a:moveTo>
                  <a:cubicBezTo>
                    <a:pt x="6823" y="74249"/>
                    <a:pt x="7933" y="75359"/>
                    <a:pt x="7933" y="76748"/>
                  </a:cubicBezTo>
                  <a:cubicBezTo>
                    <a:pt x="7933" y="78136"/>
                    <a:pt x="6803" y="79266"/>
                    <a:pt x="5435" y="79266"/>
                  </a:cubicBezTo>
                  <a:cubicBezTo>
                    <a:pt x="4046" y="79266"/>
                    <a:pt x="2936" y="78136"/>
                    <a:pt x="2936" y="76748"/>
                  </a:cubicBezTo>
                  <a:cubicBezTo>
                    <a:pt x="2936" y="75359"/>
                    <a:pt x="4046" y="74249"/>
                    <a:pt x="5435" y="74249"/>
                  </a:cubicBezTo>
                  <a:close/>
                  <a:moveTo>
                    <a:pt x="5435" y="82062"/>
                  </a:moveTo>
                  <a:cubicBezTo>
                    <a:pt x="6823" y="82062"/>
                    <a:pt x="7933" y="83173"/>
                    <a:pt x="7933" y="84561"/>
                  </a:cubicBezTo>
                  <a:cubicBezTo>
                    <a:pt x="7914" y="85949"/>
                    <a:pt x="6803" y="87060"/>
                    <a:pt x="5435" y="87060"/>
                  </a:cubicBezTo>
                  <a:cubicBezTo>
                    <a:pt x="4046" y="87060"/>
                    <a:pt x="2936" y="85949"/>
                    <a:pt x="2936" y="84561"/>
                  </a:cubicBezTo>
                  <a:cubicBezTo>
                    <a:pt x="2936" y="83173"/>
                    <a:pt x="4046" y="82062"/>
                    <a:pt x="5435" y="82062"/>
                  </a:cubicBezTo>
                  <a:close/>
                  <a:moveTo>
                    <a:pt x="5712" y="1"/>
                  </a:moveTo>
                  <a:cubicBezTo>
                    <a:pt x="2579" y="1"/>
                    <a:pt x="1" y="2559"/>
                    <a:pt x="1" y="5712"/>
                  </a:cubicBezTo>
                  <a:lnTo>
                    <a:pt x="1" y="85335"/>
                  </a:lnTo>
                  <a:cubicBezTo>
                    <a:pt x="1" y="88448"/>
                    <a:pt x="2559" y="91026"/>
                    <a:pt x="5712" y="91026"/>
                  </a:cubicBezTo>
                  <a:lnTo>
                    <a:pt x="160833" y="91026"/>
                  </a:lnTo>
                  <a:cubicBezTo>
                    <a:pt x="163967" y="91026"/>
                    <a:pt x="166545" y="88488"/>
                    <a:pt x="166545" y="85335"/>
                  </a:cubicBezTo>
                  <a:lnTo>
                    <a:pt x="166545" y="5712"/>
                  </a:lnTo>
                  <a:cubicBezTo>
                    <a:pt x="166545" y="2559"/>
                    <a:pt x="163967" y="1"/>
                    <a:pt x="16083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 name="Google Shape;555;p21"/>
            <p:cNvGrpSpPr/>
            <p:nvPr/>
          </p:nvGrpSpPr>
          <p:grpSpPr>
            <a:xfrm>
              <a:off x="899549" y="453700"/>
              <a:ext cx="7937504" cy="4239700"/>
              <a:chOff x="-20400" y="215838"/>
              <a:chExt cx="9184800" cy="4711825"/>
            </a:xfrm>
          </p:grpSpPr>
          <p:cxnSp>
            <p:nvCxnSpPr>
              <p:cNvPr id="556" name="Google Shape;556;p21"/>
              <p:cNvCxnSpPr/>
              <p:nvPr/>
            </p:nvCxnSpPr>
            <p:spPr>
              <a:xfrm>
                <a:off x="-20400" y="215838"/>
                <a:ext cx="9168000" cy="0"/>
              </a:xfrm>
              <a:prstGeom prst="straightConnector1">
                <a:avLst/>
              </a:prstGeom>
              <a:noFill/>
              <a:ln w="9525" cap="flat" cmpd="sng">
                <a:solidFill>
                  <a:schemeClr val="accent5"/>
                </a:solidFill>
                <a:prstDash val="solid"/>
                <a:round/>
                <a:headEnd type="none" w="med" len="med"/>
                <a:tailEnd type="none" w="med" len="med"/>
              </a:ln>
            </p:spPr>
          </p:cxnSp>
          <p:cxnSp>
            <p:nvCxnSpPr>
              <p:cNvPr id="557" name="Google Shape;557;p21"/>
              <p:cNvCxnSpPr/>
              <p:nvPr/>
            </p:nvCxnSpPr>
            <p:spPr>
              <a:xfrm>
                <a:off x="-20400" y="45142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58" name="Google Shape;558;p21"/>
              <p:cNvCxnSpPr/>
              <p:nvPr/>
            </p:nvCxnSpPr>
            <p:spPr>
              <a:xfrm>
                <a:off x="-20400" y="68702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59" name="Google Shape;559;p21"/>
              <p:cNvCxnSpPr/>
              <p:nvPr/>
            </p:nvCxnSpPr>
            <p:spPr>
              <a:xfrm>
                <a:off x="-20400" y="92261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0" name="Google Shape;560;p21"/>
              <p:cNvCxnSpPr/>
              <p:nvPr/>
            </p:nvCxnSpPr>
            <p:spPr>
              <a:xfrm>
                <a:off x="-20400" y="115820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1" name="Google Shape;561;p21"/>
              <p:cNvCxnSpPr/>
              <p:nvPr/>
            </p:nvCxnSpPr>
            <p:spPr>
              <a:xfrm>
                <a:off x="-20400" y="139379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2" name="Google Shape;562;p21"/>
              <p:cNvCxnSpPr/>
              <p:nvPr/>
            </p:nvCxnSpPr>
            <p:spPr>
              <a:xfrm>
                <a:off x="-20400" y="162938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3" name="Google Shape;563;p21"/>
              <p:cNvCxnSpPr/>
              <p:nvPr/>
            </p:nvCxnSpPr>
            <p:spPr>
              <a:xfrm>
                <a:off x="-20400" y="186497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4" name="Google Shape;564;p21"/>
              <p:cNvCxnSpPr/>
              <p:nvPr/>
            </p:nvCxnSpPr>
            <p:spPr>
              <a:xfrm>
                <a:off x="-20400" y="210056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5" name="Google Shape;565;p21"/>
              <p:cNvCxnSpPr/>
              <p:nvPr/>
            </p:nvCxnSpPr>
            <p:spPr>
              <a:xfrm>
                <a:off x="-20400" y="233615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6" name="Google Shape;566;p21"/>
              <p:cNvCxnSpPr/>
              <p:nvPr/>
            </p:nvCxnSpPr>
            <p:spPr>
              <a:xfrm>
                <a:off x="-20400" y="257175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7" name="Google Shape;567;p21"/>
              <p:cNvCxnSpPr/>
              <p:nvPr/>
            </p:nvCxnSpPr>
            <p:spPr>
              <a:xfrm>
                <a:off x="-20400" y="280734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8" name="Google Shape;568;p21"/>
              <p:cNvCxnSpPr/>
              <p:nvPr/>
            </p:nvCxnSpPr>
            <p:spPr>
              <a:xfrm>
                <a:off x="-20400" y="304293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9" name="Google Shape;569;p21"/>
              <p:cNvCxnSpPr/>
              <p:nvPr/>
            </p:nvCxnSpPr>
            <p:spPr>
              <a:xfrm>
                <a:off x="-20400" y="327852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0" name="Google Shape;570;p21"/>
              <p:cNvCxnSpPr/>
              <p:nvPr/>
            </p:nvCxnSpPr>
            <p:spPr>
              <a:xfrm>
                <a:off x="-20400" y="351411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1" name="Google Shape;571;p21"/>
              <p:cNvCxnSpPr/>
              <p:nvPr/>
            </p:nvCxnSpPr>
            <p:spPr>
              <a:xfrm>
                <a:off x="-20400" y="374970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2" name="Google Shape;572;p21"/>
              <p:cNvCxnSpPr/>
              <p:nvPr/>
            </p:nvCxnSpPr>
            <p:spPr>
              <a:xfrm>
                <a:off x="-20400" y="398529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3" name="Google Shape;573;p21"/>
              <p:cNvCxnSpPr/>
              <p:nvPr/>
            </p:nvCxnSpPr>
            <p:spPr>
              <a:xfrm>
                <a:off x="-20400" y="422088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4" name="Google Shape;574;p21"/>
              <p:cNvCxnSpPr/>
              <p:nvPr/>
            </p:nvCxnSpPr>
            <p:spPr>
              <a:xfrm>
                <a:off x="-20400" y="445648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5" name="Google Shape;575;p21"/>
              <p:cNvCxnSpPr/>
              <p:nvPr/>
            </p:nvCxnSpPr>
            <p:spPr>
              <a:xfrm>
                <a:off x="-20400" y="469207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6" name="Google Shape;576;p21"/>
              <p:cNvCxnSpPr/>
              <p:nvPr/>
            </p:nvCxnSpPr>
            <p:spPr>
              <a:xfrm>
                <a:off x="-20400" y="4927663"/>
                <a:ext cx="9169500" cy="0"/>
              </a:xfrm>
              <a:prstGeom prst="straightConnector1">
                <a:avLst/>
              </a:prstGeom>
              <a:noFill/>
              <a:ln w="9525" cap="flat" cmpd="sng">
                <a:solidFill>
                  <a:schemeClr val="accent5"/>
                </a:solidFill>
                <a:prstDash val="solid"/>
                <a:round/>
                <a:headEnd type="none" w="med" len="med"/>
                <a:tailEnd type="none" w="med" len="med"/>
              </a:ln>
            </p:spPr>
          </p:cxnSp>
        </p:grpSp>
        <p:cxnSp>
          <p:nvCxnSpPr>
            <p:cNvPr id="577" name="Google Shape;577;p21"/>
            <p:cNvCxnSpPr/>
            <p:nvPr/>
          </p:nvCxnSpPr>
          <p:spPr>
            <a:xfrm>
              <a:off x="899548" y="240473"/>
              <a:ext cx="0" cy="4662300"/>
            </a:xfrm>
            <a:prstGeom prst="straightConnector1">
              <a:avLst/>
            </a:prstGeom>
            <a:noFill/>
            <a:ln w="28575" cap="flat" cmpd="sng">
              <a:solidFill>
                <a:schemeClr val="accent3"/>
              </a:solidFill>
              <a:prstDash val="solid"/>
              <a:round/>
              <a:headEnd type="none" w="med" len="med"/>
              <a:tailEnd type="none" w="med" len="med"/>
            </a:ln>
          </p:spPr>
        </p:cxnSp>
      </p:grpSp>
      <p:sp>
        <p:nvSpPr>
          <p:cNvPr id="578" name="Google Shape;578;p21"/>
          <p:cNvSpPr txBox="1">
            <a:spLocks noGrp="1"/>
          </p:cNvSpPr>
          <p:nvPr>
            <p:ph type="title"/>
          </p:nvPr>
        </p:nvSpPr>
        <p:spPr>
          <a:xfrm>
            <a:off x="4635500" y="1687067"/>
            <a:ext cx="6569600" cy="261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400"/>
              <a:buNone/>
              <a:defRPr sz="14666"/>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79" name="Google Shape;579;p21"/>
          <p:cNvSpPr txBox="1">
            <a:spLocks noGrp="1"/>
          </p:cNvSpPr>
          <p:nvPr>
            <p:ph type="subTitle" idx="1"/>
          </p:nvPr>
        </p:nvSpPr>
        <p:spPr>
          <a:xfrm>
            <a:off x="4635500" y="4103067"/>
            <a:ext cx="6569600" cy="1068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675271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37"/>
        <p:cNvGrpSpPr/>
        <p:nvPr/>
      </p:nvGrpSpPr>
      <p:grpSpPr>
        <a:xfrm>
          <a:off x="0" y="0"/>
          <a:ext cx="0" cy="0"/>
          <a:chOff x="0" y="0"/>
          <a:chExt cx="0" cy="0"/>
        </a:xfrm>
      </p:grpSpPr>
      <p:grpSp>
        <p:nvGrpSpPr>
          <p:cNvPr id="38" name="Google Shape;38;p3"/>
          <p:cNvGrpSpPr/>
          <p:nvPr/>
        </p:nvGrpSpPr>
        <p:grpSpPr>
          <a:xfrm>
            <a:off x="409599" y="320631"/>
            <a:ext cx="11373140" cy="6216400"/>
            <a:chOff x="307199" y="240473"/>
            <a:chExt cx="8529855" cy="4662300"/>
          </a:xfrm>
        </p:grpSpPr>
        <p:sp>
          <p:nvSpPr>
            <p:cNvPr id="39" name="Google Shape;39;p3"/>
            <p:cNvSpPr/>
            <p:nvPr/>
          </p:nvSpPr>
          <p:spPr>
            <a:xfrm>
              <a:off x="307199" y="240776"/>
              <a:ext cx="8529602" cy="4661948"/>
            </a:xfrm>
            <a:custGeom>
              <a:avLst/>
              <a:gdLst/>
              <a:ahLst/>
              <a:cxnLst/>
              <a:rect l="l" t="t" r="r" b="b"/>
              <a:pathLst>
                <a:path w="166545" h="91027" extrusionOk="0">
                  <a:moveTo>
                    <a:pt x="5435" y="3947"/>
                  </a:moveTo>
                  <a:cubicBezTo>
                    <a:pt x="6823" y="3947"/>
                    <a:pt x="7933" y="5058"/>
                    <a:pt x="7933" y="6446"/>
                  </a:cubicBezTo>
                  <a:cubicBezTo>
                    <a:pt x="7933" y="7834"/>
                    <a:pt x="6803" y="8964"/>
                    <a:pt x="5435" y="8964"/>
                  </a:cubicBezTo>
                  <a:cubicBezTo>
                    <a:pt x="4046" y="8964"/>
                    <a:pt x="2936" y="7834"/>
                    <a:pt x="2936" y="6446"/>
                  </a:cubicBezTo>
                  <a:cubicBezTo>
                    <a:pt x="2936" y="5058"/>
                    <a:pt x="4046" y="3947"/>
                    <a:pt x="5435" y="3947"/>
                  </a:cubicBezTo>
                  <a:close/>
                  <a:moveTo>
                    <a:pt x="5435" y="11761"/>
                  </a:moveTo>
                  <a:cubicBezTo>
                    <a:pt x="6823" y="11761"/>
                    <a:pt x="7933" y="12871"/>
                    <a:pt x="7933" y="14259"/>
                  </a:cubicBezTo>
                  <a:cubicBezTo>
                    <a:pt x="7914" y="15648"/>
                    <a:pt x="6803" y="16758"/>
                    <a:pt x="5435" y="16758"/>
                  </a:cubicBezTo>
                  <a:cubicBezTo>
                    <a:pt x="4046" y="16758"/>
                    <a:pt x="2936" y="15648"/>
                    <a:pt x="2936" y="14259"/>
                  </a:cubicBezTo>
                  <a:cubicBezTo>
                    <a:pt x="2936" y="12871"/>
                    <a:pt x="4046" y="11761"/>
                    <a:pt x="5435" y="11761"/>
                  </a:cubicBezTo>
                  <a:close/>
                  <a:moveTo>
                    <a:pt x="5435" y="19574"/>
                  </a:moveTo>
                  <a:cubicBezTo>
                    <a:pt x="6823" y="19574"/>
                    <a:pt x="7933" y="20685"/>
                    <a:pt x="7933" y="22073"/>
                  </a:cubicBezTo>
                  <a:cubicBezTo>
                    <a:pt x="7933" y="23461"/>
                    <a:pt x="6803" y="24572"/>
                    <a:pt x="5435" y="24572"/>
                  </a:cubicBezTo>
                  <a:cubicBezTo>
                    <a:pt x="4046" y="24572"/>
                    <a:pt x="2936" y="23461"/>
                    <a:pt x="2936" y="22073"/>
                  </a:cubicBezTo>
                  <a:cubicBezTo>
                    <a:pt x="2936" y="20685"/>
                    <a:pt x="4046" y="19574"/>
                    <a:pt x="5435" y="19574"/>
                  </a:cubicBezTo>
                  <a:close/>
                  <a:moveTo>
                    <a:pt x="5435" y="27368"/>
                  </a:moveTo>
                  <a:cubicBezTo>
                    <a:pt x="6823" y="27368"/>
                    <a:pt x="7933" y="28498"/>
                    <a:pt x="7933" y="29886"/>
                  </a:cubicBezTo>
                  <a:cubicBezTo>
                    <a:pt x="7914" y="31275"/>
                    <a:pt x="6803" y="32385"/>
                    <a:pt x="5435" y="32385"/>
                  </a:cubicBezTo>
                  <a:cubicBezTo>
                    <a:pt x="4046" y="32385"/>
                    <a:pt x="2936" y="31275"/>
                    <a:pt x="2936" y="29886"/>
                  </a:cubicBezTo>
                  <a:cubicBezTo>
                    <a:pt x="2936" y="28498"/>
                    <a:pt x="4046" y="27368"/>
                    <a:pt x="5435" y="27368"/>
                  </a:cubicBezTo>
                  <a:close/>
                  <a:moveTo>
                    <a:pt x="5435" y="35181"/>
                  </a:moveTo>
                  <a:cubicBezTo>
                    <a:pt x="6823" y="35181"/>
                    <a:pt x="7933" y="36292"/>
                    <a:pt x="7933" y="37680"/>
                  </a:cubicBezTo>
                  <a:cubicBezTo>
                    <a:pt x="7933" y="39068"/>
                    <a:pt x="6803" y="40199"/>
                    <a:pt x="5435" y="40199"/>
                  </a:cubicBezTo>
                  <a:cubicBezTo>
                    <a:pt x="4046" y="40199"/>
                    <a:pt x="2936" y="39068"/>
                    <a:pt x="2936" y="37680"/>
                  </a:cubicBezTo>
                  <a:cubicBezTo>
                    <a:pt x="2936" y="36292"/>
                    <a:pt x="4046" y="35181"/>
                    <a:pt x="5435" y="35181"/>
                  </a:cubicBezTo>
                  <a:close/>
                  <a:moveTo>
                    <a:pt x="5435" y="42995"/>
                  </a:moveTo>
                  <a:cubicBezTo>
                    <a:pt x="6823" y="42995"/>
                    <a:pt x="7933" y="44105"/>
                    <a:pt x="7933" y="45494"/>
                  </a:cubicBezTo>
                  <a:cubicBezTo>
                    <a:pt x="7914" y="46882"/>
                    <a:pt x="6803" y="47992"/>
                    <a:pt x="5435" y="47992"/>
                  </a:cubicBezTo>
                  <a:cubicBezTo>
                    <a:pt x="4046" y="47992"/>
                    <a:pt x="2936" y="46882"/>
                    <a:pt x="2936" y="45494"/>
                  </a:cubicBezTo>
                  <a:cubicBezTo>
                    <a:pt x="2936" y="44105"/>
                    <a:pt x="4046" y="42995"/>
                    <a:pt x="5435" y="42995"/>
                  </a:cubicBezTo>
                  <a:close/>
                  <a:moveTo>
                    <a:pt x="5435" y="50828"/>
                  </a:moveTo>
                  <a:cubicBezTo>
                    <a:pt x="6823" y="50828"/>
                    <a:pt x="7933" y="51939"/>
                    <a:pt x="7933" y="53327"/>
                  </a:cubicBezTo>
                  <a:cubicBezTo>
                    <a:pt x="7933" y="54715"/>
                    <a:pt x="6803" y="55826"/>
                    <a:pt x="5435" y="55826"/>
                  </a:cubicBezTo>
                  <a:cubicBezTo>
                    <a:pt x="4046" y="55826"/>
                    <a:pt x="2936" y="54715"/>
                    <a:pt x="2936" y="53327"/>
                  </a:cubicBezTo>
                  <a:cubicBezTo>
                    <a:pt x="2936" y="51939"/>
                    <a:pt x="4046" y="50828"/>
                    <a:pt x="5435" y="50828"/>
                  </a:cubicBezTo>
                  <a:close/>
                  <a:moveTo>
                    <a:pt x="5435" y="58622"/>
                  </a:moveTo>
                  <a:cubicBezTo>
                    <a:pt x="6823" y="58622"/>
                    <a:pt x="7933" y="59752"/>
                    <a:pt x="7933" y="61140"/>
                  </a:cubicBezTo>
                  <a:cubicBezTo>
                    <a:pt x="7914" y="62529"/>
                    <a:pt x="6803" y="63639"/>
                    <a:pt x="5435" y="63639"/>
                  </a:cubicBezTo>
                  <a:cubicBezTo>
                    <a:pt x="4046" y="63639"/>
                    <a:pt x="2936" y="62529"/>
                    <a:pt x="2936" y="61140"/>
                  </a:cubicBezTo>
                  <a:cubicBezTo>
                    <a:pt x="2936" y="59752"/>
                    <a:pt x="4046" y="58622"/>
                    <a:pt x="5435" y="58622"/>
                  </a:cubicBezTo>
                  <a:close/>
                  <a:moveTo>
                    <a:pt x="5435" y="66435"/>
                  </a:moveTo>
                  <a:cubicBezTo>
                    <a:pt x="6823" y="66435"/>
                    <a:pt x="7933" y="67546"/>
                    <a:pt x="7933" y="68954"/>
                  </a:cubicBezTo>
                  <a:cubicBezTo>
                    <a:pt x="7933" y="70342"/>
                    <a:pt x="6803" y="71453"/>
                    <a:pt x="5435" y="71453"/>
                  </a:cubicBezTo>
                  <a:cubicBezTo>
                    <a:pt x="4046" y="71453"/>
                    <a:pt x="2936" y="70342"/>
                    <a:pt x="2936" y="68954"/>
                  </a:cubicBezTo>
                  <a:cubicBezTo>
                    <a:pt x="2936" y="67546"/>
                    <a:pt x="4046" y="66435"/>
                    <a:pt x="5435" y="66435"/>
                  </a:cubicBezTo>
                  <a:close/>
                  <a:moveTo>
                    <a:pt x="5435" y="74249"/>
                  </a:moveTo>
                  <a:cubicBezTo>
                    <a:pt x="6823" y="74249"/>
                    <a:pt x="7933" y="75359"/>
                    <a:pt x="7933" y="76748"/>
                  </a:cubicBezTo>
                  <a:cubicBezTo>
                    <a:pt x="7933" y="78136"/>
                    <a:pt x="6803" y="79266"/>
                    <a:pt x="5435" y="79266"/>
                  </a:cubicBezTo>
                  <a:cubicBezTo>
                    <a:pt x="4046" y="79266"/>
                    <a:pt x="2936" y="78136"/>
                    <a:pt x="2936" y="76748"/>
                  </a:cubicBezTo>
                  <a:cubicBezTo>
                    <a:pt x="2936" y="75359"/>
                    <a:pt x="4046" y="74249"/>
                    <a:pt x="5435" y="74249"/>
                  </a:cubicBezTo>
                  <a:close/>
                  <a:moveTo>
                    <a:pt x="5435" y="82062"/>
                  </a:moveTo>
                  <a:cubicBezTo>
                    <a:pt x="6823" y="82062"/>
                    <a:pt x="7933" y="83173"/>
                    <a:pt x="7933" y="84561"/>
                  </a:cubicBezTo>
                  <a:cubicBezTo>
                    <a:pt x="7914" y="85949"/>
                    <a:pt x="6803" y="87060"/>
                    <a:pt x="5435" y="87060"/>
                  </a:cubicBezTo>
                  <a:cubicBezTo>
                    <a:pt x="4046" y="87060"/>
                    <a:pt x="2936" y="85949"/>
                    <a:pt x="2936" y="84561"/>
                  </a:cubicBezTo>
                  <a:cubicBezTo>
                    <a:pt x="2936" y="83173"/>
                    <a:pt x="4046" y="82062"/>
                    <a:pt x="5435" y="82062"/>
                  </a:cubicBezTo>
                  <a:close/>
                  <a:moveTo>
                    <a:pt x="5712" y="1"/>
                  </a:moveTo>
                  <a:cubicBezTo>
                    <a:pt x="2579" y="1"/>
                    <a:pt x="1" y="2559"/>
                    <a:pt x="1" y="5712"/>
                  </a:cubicBezTo>
                  <a:lnTo>
                    <a:pt x="1" y="85335"/>
                  </a:lnTo>
                  <a:cubicBezTo>
                    <a:pt x="1" y="88448"/>
                    <a:pt x="2559" y="91026"/>
                    <a:pt x="5712" y="91026"/>
                  </a:cubicBezTo>
                  <a:lnTo>
                    <a:pt x="160833" y="91026"/>
                  </a:lnTo>
                  <a:cubicBezTo>
                    <a:pt x="163967" y="91026"/>
                    <a:pt x="166545" y="88488"/>
                    <a:pt x="166545" y="85335"/>
                  </a:cubicBezTo>
                  <a:lnTo>
                    <a:pt x="166545" y="5712"/>
                  </a:lnTo>
                  <a:cubicBezTo>
                    <a:pt x="166545" y="2559"/>
                    <a:pt x="163967" y="1"/>
                    <a:pt x="16083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 name="Google Shape;40;p3"/>
            <p:cNvGrpSpPr/>
            <p:nvPr/>
          </p:nvGrpSpPr>
          <p:grpSpPr>
            <a:xfrm>
              <a:off x="899549" y="453700"/>
              <a:ext cx="7937504" cy="4239700"/>
              <a:chOff x="-20400" y="215838"/>
              <a:chExt cx="9184800" cy="4711825"/>
            </a:xfrm>
          </p:grpSpPr>
          <p:cxnSp>
            <p:nvCxnSpPr>
              <p:cNvPr id="41" name="Google Shape;41;p3"/>
              <p:cNvCxnSpPr/>
              <p:nvPr/>
            </p:nvCxnSpPr>
            <p:spPr>
              <a:xfrm>
                <a:off x="-20400" y="215838"/>
                <a:ext cx="9168000" cy="0"/>
              </a:xfrm>
              <a:prstGeom prst="straightConnector1">
                <a:avLst/>
              </a:prstGeom>
              <a:noFill/>
              <a:ln w="9525" cap="flat" cmpd="sng">
                <a:solidFill>
                  <a:schemeClr val="accent5"/>
                </a:solidFill>
                <a:prstDash val="solid"/>
                <a:round/>
                <a:headEnd type="none" w="med" len="med"/>
                <a:tailEnd type="none" w="med" len="med"/>
              </a:ln>
            </p:spPr>
          </p:cxnSp>
          <p:cxnSp>
            <p:nvCxnSpPr>
              <p:cNvPr id="42" name="Google Shape;42;p3"/>
              <p:cNvCxnSpPr/>
              <p:nvPr/>
            </p:nvCxnSpPr>
            <p:spPr>
              <a:xfrm>
                <a:off x="-20400" y="45142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3" name="Google Shape;43;p3"/>
              <p:cNvCxnSpPr/>
              <p:nvPr/>
            </p:nvCxnSpPr>
            <p:spPr>
              <a:xfrm>
                <a:off x="-20400" y="68702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4" name="Google Shape;44;p3"/>
              <p:cNvCxnSpPr/>
              <p:nvPr/>
            </p:nvCxnSpPr>
            <p:spPr>
              <a:xfrm>
                <a:off x="-20400" y="92261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5" name="Google Shape;45;p3"/>
              <p:cNvCxnSpPr/>
              <p:nvPr/>
            </p:nvCxnSpPr>
            <p:spPr>
              <a:xfrm>
                <a:off x="-20400" y="115820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6" name="Google Shape;46;p3"/>
              <p:cNvCxnSpPr/>
              <p:nvPr/>
            </p:nvCxnSpPr>
            <p:spPr>
              <a:xfrm>
                <a:off x="-20400" y="139379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7" name="Google Shape;47;p3"/>
              <p:cNvCxnSpPr/>
              <p:nvPr/>
            </p:nvCxnSpPr>
            <p:spPr>
              <a:xfrm>
                <a:off x="-20400" y="162938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8" name="Google Shape;48;p3"/>
              <p:cNvCxnSpPr/>
              <p:nvPr/>
            </p:nvCxnSpPr>
            <p:spPr>
              <a:xfrm>
                <a:off x="-20400" y="186497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9" name="Google Shape;49;p3"/>
              <p:cNvCxnSpPr/>
              <p:nvPr/>
            </p:nvCxnSpPr>
            <p:spPr>
              <a:xfrm>
                <a:off x="-20400" y="210056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0" name="Google Shape;50;p3"/>
              <p:cNvCxnSpPr/>
              <p:nvPr/>
            </p:nvCxnSpPr>
            <p:spPr>
              <a:xfrm>
                <a:off x="-20400" y="233615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1" name="Google Shape;51;p3"/>
              <p:cNvCxnSpPr/>
              <p:nvPr/>
            </p:nvCxnSpPr>
            <p:spPr>
              <a:xfrm>
                <a:off x="-20400" y="257175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2" name="Google Shape;52;p3"/>
              <p:cNvCxnSpPr/>
              <p:nvPr/>
            </p:nvCxnSpPr>
            <p:spPr>
              <a:xfrm>
                <a:off x="-20400" y="280734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3" name="Google Shape;53;p3"/>
              <p:cNvCxnSpPr/>
              <p:nvPr/>
            </p:nvCxnSpPr>
            <p:spPr>
              <a:xfrm>
                <a:off x="-20400" y="304293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4" name="Google Shape;54;p3"/>
              <p:cNvCxnSpPr/>
              <p:nvPr/>
            </p:nvCxnSpPr>
            <p:spPr>
              <a:xfrm>
                <a:off x="-20400" y="327852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5" name="Google Shape;55;p3"/>
              <p:cNvCxnSpPr/>
              <p:nvPr/>
            </p:nvCxnSpPr>
            <p:spPr>
              <a:xfrm>
                <a:off x="-20400" y="351411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6" name="Google Shape;56;p3"/>
              <p:cNvCxnSpPr/>
              <p:nvPr/>
            </p:nvCxnSpPr>
            <p:spPr>
              <a:xfrm>
                <a:off x="-20400" y="374970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7" name="Google Shape;57;p3"/>
              <p:cNvCxnSpPr/>
              <p:nvPr/>
            </p:nvCxnSpPr>
            <p:spPr>
              <a:xfrm>
                <a:off x="-20400" y="398529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8" name="Google Shape;58;p3"/>
              <p:cNvCxnSpPr/>
              <p:nvPr/>
            </p:nvCxnSpPr>
            <p:spPr>
              <a:xfrm>
                <a:off x="-20400" y="422088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59" name="Google Shape;59;p3"/>
              <p:cNvCxnSpPr/>
              <p:nvPr/>
            </p:nvCxnSpPr>
            <p:spPr>
              <a:xfrm>
                <a:off x="-20400" y="445648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0" name="Google Shape;60;p3"/>
              <p:cNvCxnSpPr/>
              <p:nvPr/>
            </p:nvCxnSpPr>
            <p:spPr>
              <a:xfrm>
                <a:off x="-20400" y="469207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1" name="Google Shape;61;p3"/>
              <p:cNvCxnSpPr/>
              <p:nvPr/>
            </p:nvCxnSpPr>
            <p:spPr>
              <a:xfrm>
                <a:off x="-20400" y="4927663"/>
                <a:ext cx="9169500" cy="0"/>
              </a:xfrm>
              <a:prstGeom prst="straightConnector1">
                <a:avLst/>
              </a:prstGeom>
              <a:noFill/>
              <a:ln w="9525" cap="flat" cmpd="sng">
                <a:solidFill>
                  <a:schemeClr val="accent5"/>
                </a:solidFill>
                <a:prstDash val="solid"/>
                <a:round/>
                <a:headEnd type="none" w="med" len="med"/>
                <a:tailEnd type="none" w="med" len="med"/>
              </a:ln>
            </p:spPr>
          </p:cxnSp>
        </p:grpSp>
        <p:cxnSp>
          <p:nvCxnSpPr>
            <p:cNvPr id="62" name="Google Shape;62;p3"/>
            <p:cNvCxnSpPr/>
            <p:nvPr/>
          </p:nvCxnSpPr>
          <p:spPr>
            <a:xfrm>
              <a:off x="899548" y="240473"/>
              <a:ext cx="0" cy="4662300"/>
            </a:xfrm>
            <a:prstGeom prst="straightConnector1">
              <a:avLst/>
            </a:prstGeom>
            <a:noFill/>
            <a:ln w="28575" cap="flat" cmpd="sng">
              <a:solidFill>
                <a:schemeClr val="accent3"/>
              </a:solidFill>
              <a:prstDash val="solid"/>
              <a:round/>
              <a:headEnd type="none" w="med" len="med"/>
              <a:tailEnd type="none" w="med" len="med"/>
            </a:ln>
          </p:spPr>
        </p:cxnSp>
      </p:grpSp>
      <p:sp>
        <p:nvSpPr>
          <p:cNvPr id="63" name="Google Shape;63;p3"/>
          <p:cNvSpPr txBox="1">
            <a:spLocks noGrp="1"/>
          </p:cNvSpPr>
          <p:nvPr>
            <p:ph type="title"/>
          </p:nvPr>
        </p:nvSpPr>
        <p:spPr>
          <a:xfrm>
            <a:off x="1683900" y="2854000"/>
            <a:ext cx="4894800" cy="1793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4" name="Google Shape;64;p3"/>
          <p:cNvSpPr txBox="1">
            <a:spLocks noGrp="1"/>
          </p:cNvSpPr>
          <p:nvPr>
            <p:ph type="title" idx="2" hasCustomPrompt="1"/>
          </p:nvPr>
        </p:nvSpPr>
        <p:spPr>
          <a:xfrm>
            <a:off x="1683900" y="1221467"/>
            <a:ext cx="4894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65" name="Google Shape;65;p3"/>
          <p:cNvSpPr txBox="1">
            <a:spLocks noGrp="1"/>
          </p:cNvSpPr>
          <p:nvPr>
            <p:ph type="subTitle" idx="1"/>
          </p:nvPr>
        </p:nvSpPr>
        <p:spPr>
          <a:xfrm>
            <a:off x="1683900" y="4720933"/>
            <a:ext cx="4894800" cy="91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422655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9"/>
        <p:cNvGrpSpPr/>
        <p:nvPr/>
      </p:nvGrpSpPr>
      <p:grpSpPr>
        <a:xfrm>
          <a:off x="0" y="0"/>
          <a:ext cx="0" cy="0"/>
          <a:chOff x="0" y="0"/>
          <a:chExt cx="0" cy="0"/>
        </a:xfrm>
      </p:grpSpPr>
      <p:grpSp>
        <p:nvGrpSpPr>
          <p:cNvPr id="100" name="Google Shape;100;p5"/>
          <p:cNvGrpSpPr/>
          <p:nvPr/>
        </p:nvGrpSpPr>
        <p:grpSpPr>
          <a:xfrm>
            <a:off x="409599" y="320631"/>
            <a:ext cx="11373140" cy="6216400"/>
            <a:chOff x="307199" y="240473"/>
            <a:chExt cx="8529855" cy="4662300"/>
          </a:xfrm>
        </p:grpSpPr>
        <p:sp>
          <p:nvSpPr>
            <p:cNvPr id="101" name="Google Shape;101;p5"/>
            <p:cNvSpPr/>
            <p:nvPr/>
          </p:nvSpPr>
          <p:spPr>
            <a:xfrm>
              <a:off x="307199" y="240776"/>
              <a:ext cx="8529602" cy="4661948"/>
            </a:xfrm>
            <a:custGeom>
              <a:avLst/>
              <a:gdLst/>
              <a:ahLst/>
              <a:cxnLst/>
              <a:rect l="l" t="t" r="r" b="b"/>
              <a:pathLst>
                <a:path w="166545" h="91027" extrusionOk="0">
                  <a:moveTo>
                    <a:pt x="5435" y="3947"/>
                  </a:moveTo>
                  <a:cubicBezTo>
                    <a:pt x="6823" y="3947"/>
                    <a:pt x="7933" y="5058"/>
                    <a:pt x="7933" y="6446"/>
                  </a:cubicBezTo>
                  <a:cubicBezTo>
                    <a:pt x="7933" y="7834"/>
                    <a:pt x="6803" y="8964"/>
                    <a:pt x="5435" y="8964"/>
                  </a:cubicBezTo>
                  <a:cubicBezTo>
                    <a:pt x="4046" y="8964"/>
                    <a:pt x="2936" y="7834"/>
                    <a:pt x="2936" y="6446"/>
                  </a:cubicBezTo>
                  <a:cubicBezTo>
                    <a:pt x="2936" y="5058"/>
                    <a:pt x="4046" y="3947"/>
                    <a:pt x="5435" y="3947"/>
                  </a:cubicBezTo>
                  <a:close/>
                  <a:moveTo>
                    <a:pt x="5435" y="11761"/>
                  </a:moveTo>
                  <a:cubicBezTo>
                    <a:pt x="6823" y="11761"/>
                    <a:pt x="7933" y="12871"/>
                    <a:pt x="7933" y="14259"/>
                  </a:cubicBezTo>
                  <a:cubicBezTo>
                    <a:pt x="7914" y="15648"/>
                    <a:pt x="6803" y="16758"/>
                    <a:pt x="5435" y="16758"/>
                  </a:cubicBezTo>
                  <a:cubicBezTo>
                    <a:pt x="4046" y="16758"/>
                    <a:pt x="2936" y="15648"/>
                    <a:pt x="2936" y="14259"/>
                  </a:cubicBezTo>
                  <a:cubicBezTo>
                    <a:pt x="2936" y="12871"/>
                    <a:pt x="4046" y="11761"/>
                    <a:pt x="5435" y="11761"/>
                  </a:cubicBezTo>
                  <a:close/>
                  <a:moveTo>
                    <a:pt x="5435" y="19574"/>
                  </a:moveTo>
                  <a:cubicBezTo>
                    <a:pt x="6823" y="19574"/>
                    <a:pt x="7933" y="20685"/>
                    <a:pt x="7933" y="22073"/>
                  </a:cubicBezTo>
                  <a:cubicBezTo>
                    <a:pt x="7933" y="23461"/>
                    <a:pt x="6803" y="24572"/>
                    <a:pt x="5435" y="24572"/>
                  </a:cubicBezTo>
                  <a:cubicBezTo>
                    <a:pt x="4046" y="24572"/>
                    <a:pt x="2936" y="23461"/>
                    <a:pt x="2936" y="22073"/>
                  </a:cubicBezTo>
                  <a:cubicBezTo>
                    <a:pt x="2936" y="20685"/>
                    <a:pt x="4046" y="19574"/>
                    <a:pt x="5435" y="19574"/>
                  </a:cubicBezTo>
                  <a:close/>
                  <a:moveTo>
                    <a:pt x="5435" y="27368"/>
                  </a:moveTo>
                  <a:cubicBezTo>
                    <a:pt x="6823" y="27368"/>
                    <a:pt x="7933" y="28498"/>
                    <a:pt x="7933" y="29886"/>
                  </a:cubicBezTo>
                  <a:cubicBezTo>
                    <a:pt x="7914" y="31275"/>
                    <a:pt x="6803" y="32385"/>
                    <a:pt x="5435" y="32385"/>
                  </a:cubicBezTo>
                  <a:cubicBezTo>
                    <a:pt x="4046" y="32385"/>
                    <a:pt x="2936" y="31275"/>
                    <a:pt x="2936" y="29886"/>
                  </a:cubicBezTo>
                  <a:cubicBezTo>
                    <a:pt x="2936" y="28498"/>
                    <a:pt x="4046" y="27368"/>
                    <a:pt x="5435" y="27368"/>
                  </a:cubicBezTo>
                  <a:close/>
                  <a:moveTo>
                    <a:pt x="5435" y="35181"/>
                  </a:moveTo>
                  <a:cubicBezTo>
                    <a:pt x="6823" y="35181"/>
                    <a:pt x="7933" y="36292"/>
                    <a:pt x="7933" y="37680"/>
                  </a:cubicBezTo>
                  <a:cubicBezTo>
                    <a:pt x="7933" y="39068"/>
                    <a:pt x="6803" y="40199"/>
                    <a:pt x="5435" y="40199"/>
                  </a:cubicBezTo>
                  <a:cubicBezTo>
                    <a:pt x="4046" y="40199"/>
                    <a:pt x="2936" y="39068"/>
                    <a:pt x="2936" y="37680"/>
                  </a:cubicBezTo>
                  <a:cubicBezTo>
                    <a:pt x="2936" y="36292"/>
                    <a:pt x="4046" y="35181"/>
                    <a:pt x="5435" y="35181"/>
                  </a:cubicBezTo>
                  <a:close/>
                  <a:moveTo>
                    <a:pt x="5435" y="42995"/>
                  </a:moveTo>
                  <a:cubicBezTo>
                    <a:pt x="6823" y="42995"/>
                    <a:pt x="7933" y="44105"/>
                    <a:pt x="7933" y="45494"/>
                  </a:cubicBezTo>
                  <a:cubicBezTo>
                    <a:pt x="7914" y="46882"/>
                    <a:pt x="6803" y="47992"/>
                    <a:pt x="5435" y="47992"/>
                  </a:cubicBezTo>
                  <a:cubicBezTo>
                    <a:pt x="4046" y="47992"/>
                    <a:pt x="2936" y="46882"/>
                    <a:pt x="2936" y="45494"/>
                  </a:cubicBezTo>
                  <a:cubicBezTo>
                    <a:pt x="2936" y="44105"/>
                    <a:pt x="4046" y="42995"/>
                    <a:pt x="5435" y="42995"/>
                  </a:cubicBezTo>
                  <a:close/>
                  <a:moveTo>
                    <a:pt x="5435" y="50828"/>
                  </a:moveTo>
                  <a:cubicBezTo>
                    <a:pt x="6823" y="50828"/>
                    <a:pt x="7933" y="51939"/>
                    <a:pt x="7933" y="53327"/>
                  </a:cubicBezTo>
                  <a:cubicBezTo>
                    <a:pt x="7933" y="54715"/>
                    <a:pt x="6803" y="55826"/>
                    <a:pt x="5435" y="55826"/>
                  </a:cubicBezTo>
                  <a:cubicBezTo>
                    <a:pt x="4046" y="55826"/>
                    <a:pt x="2936" y="54715"/>
                    <a:pt x="2936" y="53327"/>
                  </a:cubicBezTo>
                  <a:cubicBezTo>
                    <a:pt x="2936" y="51939"/>
                    <a:pt x="4046" y="50828"/>
                    <a:pt x="5435" y="50828"/>
                  </a:cubicBezTo>
                  <a:close/>
                  <a:moveTo>
                    <a:pt x="5435" y="58622"/>
                  </a:moveTo>
                  <a:cubicBezTo>
                    <a:pt x="6823" y="58622"/>
                    <a:pt x="7933" y="59752"/>
                    <a:pt x="7933" y="61140"/>
                  </a:cubicBezTo>
                  <a:cubicBezTo>
                    <a:pt x="7914" y="62529"/>
                    <a:pt x="6803" y="63639"/>
                    <a:pt x="5435" y="63639"/>
                  </a:cubicBezTo>
                  <a:cubicBezTo>
                    <a:pt x="4046" y="63639"/>
                    <a:pt x="2936" y="62529"/>
                    <a:pt x="2936" y="61140"/>
                  </a:cubicBezTo>
                  <a:cubicBezTo>
                    <a:pt x="2936" y="59752"/>
                    <a:pt x="4046" y="58622"/>
                    <a:pt x="5435" y="58622"/>
                  </a:cubicBezTo>
                  <a:close/>
                  <a:moveTo>
                    <a:pt x="5435" y="66435"/>
                  </a:moveTo>
                  <a:cubicBezTo>
                    <a:pt x="6823" y="66435"/>
                    <a:pt x="7933" y="67546"/>
                    <a:pt x="7933" y="68954"/>
                  </a:cubicBezTo>
                  <a:cubicBezTo>
                    <a:pt x="7933" y="70342"/>
                    <a:pt x="6803" y="71453"/>
                    <a:pt x="5435" y="71453"/>
                  </a:cubicBezTo>
                  <a:cubicBezTo>
                    <a:pt x="4046" y="71453"/>
                    <a:pt x="2936" y="70342"/>
                    <a:pt x="2936" y="68954"/>
                  </a:cubicBezTo>
                  <a:cubicBezTo>
                    <a:pt x="2936" y="67546"/>
                    <a:pt x="4046" y="66435"/>
                    <a:pt x="5435" y="66435"/>
                  </a:cubicBezTo>
                  <a:close/>
                  <a:moveTo>
                    <a:pt x="5435" y="74249"/>
                  </a:moveTo>
                  <a:cubicBezTo>
                    <a:pt x="6823" y="74249"/>
                    <a:pt x="7933" y="75359"/>
                    <a:pt x="7933" y="76748"/>
                  </a:cubicBezTo>
                  <a:cubicBezTo>
                    <a:pt x="7933" y="78136"/>
                    <a:pt x="6803" y="79266"/>
                    <a:pt x="5435" y="79266"/>
                  </a:cubicBezTo>
                  <a:cubicBezTo>
                    <a:pt x="4046" y="79266"/>
                    <a:pt x="2936" y="78136"/>
                    <a:pt x="2936" y="76748"/>
                  </a:cubicBezTo>
                  <a:cubicBezTo>
                    <a:pt x="2936" y="75359"/>
                    <a:pt x="4046" y="74249"/>
                    <a:pt x="5435" y="74249"/>
                  </a:cubicBezTo>
                  <a:close/>
                  <a:moveTo>
                    <a:pt x="5435" y="82062"/>
                  </a:moveTo>
                  <a:cubicBezTo>
                    <a:pt x="6823" y="82062"/>
                    <a:pt x="7933" y="83173"/>
                    <a:pt x="7933" y="84561"/>
                  </a:cubicBezTo>
                  <a:cubicBezTo>
                    <a:pt x="7914" y="85949"/>
                    <a:pt x="6803" y="87060"/>
                    <a:pt x="5435" y="87060"/>
                  </a:cubicBezTo>
                  <a:cubicBezTo>
                    <a:pt x="4046" y="87060"/>
                    <a:pt x="2936" y="85949"/>
                    <a:pt x="2936" y="84561"/>
                  </a:cubicBezTo>
                  <a:cubicBezTo>
                    <a:pt x="2936" y="83173"/>
                    <a:pt x="4046" y="82062"/>
                    <a:pt x="5435" y="82062"/>
                  </a:cubicBezTo>
                  <a:close/>
                  <a:moveTo>
                    <a:pt x="5712" y="1"/>
                  </a:moveTo>
                  <a:cubicBezTo>
                    <a:pt x="2579" y="1"/>
                    <a:pt x="1" y="2559"/>
                    <a:pt x="1" y="5712"/>
                  </a:cubicBezTo>
                  <a:lnTo>
                    <a:pt x="1" y="85335"/>
                  </a:lnTo>
                  <a:cubicBezTo>
                    <a:pt x="1" y="88448"/>
                    <a:pt x="2559" y="91026"/>
                    <a:pt x="5712" y="91026"/>
                  </a:cubicBezTo>
                  <a:lnTo>
                    <a:pt x="160833" y="91026"/>
                  </a:lnTo>
                  <a:cubicBezTo>
                    <a:pt x="163967" y="91026"/>
                    <a:pt x="166545" y="88488"/>
                    <a:pt x="166545" y="85335"/>
                  </a:cubicBezTo>
                  <a:lnTo>
                    <a:pt x="166545" y="5712"/>
                  </a:lnTo>
                  <a:cubicBezTo>
                    <a:pt x="166545" y="2559"/>
                    <a:pt x="163967" y="1"/>
                    <a:pt x="16083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2" name="Google Shape;102;p5"/>
            <p:cNvGrpSpPr/>
            <p:nvPr/>
          </p:nvGrpSpPr>
          <p:grpSpPr>
            <a:xfrm>
              <a:off x="899549" y="453700"/>
              <a:ext cx="7937504" cy="4239700"/>
              <a:chOff x="-20400" y="215838"/>
              <a:chExt cx="9184800" cy="4711825"/>
            </a:xfrm>
          </p:grpSpPr>
          <p:cxnSp>
            <p:nvCxnSpPr>
              <p:cNvPr id="103" name="Google Shape;103;p5"/>
              <p:cNvCxnSpPr/>
              <p:nvPr/>
            </p:nvCxnSpPr>
            <p:spPr>
              <a:xfrm>
                <a:off x="-20400" y="215838"/>
                <a:ext cx="9168000" cy="0"/>
              </a:xfrm>
              <a:prstGeom prst="straightConnector1">
                <a:avLst/>
              </a:prstGeom>
              <a:noFill/>
              <a:ln w="9525" cap="flat" cmpd="sng">
                <a:solidFill>
                  <a:schemeClr val="accent5"/>
                </a:solidFill>
                <a:prstDash val="solid"/>
                <a:round/>
                <a:headEnd type="none" w="med" len="med"/>
                <a:tailEnd type="none" w="med" len="med"/>
              </a:ln>
            </p:spPr>
          </p:cxnSp>
          <p:cxnSp>
            <p:nvCxnSpPr>
              <p:cNvPr id="104" name="Google Shape;104;p5"/>
              <p:cNvCxnSpPr/>
              <p:nvPr/>
            </p:nvCxnSpPr>
            <p:spPr>
              <a:xfrm>
                <a:off x="-20400" y="45142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05" name="Google Shape;105;p5"/>
              <p:cNvCxnSpPr/>
              <p:nvPr/>
            </p:nvCxnSpPr>
            <p:spPr>
              <a:xfrm>
                <a:off x="-20400" y="68702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06" name="Google Shape;106;p5"/>
              <p:cNvCxnSpPr/>
              <p:nvPr/>
            </p:nvCxnSpPr>
            <p:spPr>
              <a:xfrm>
                <a:off x="-20400" y="92261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07" name="Google Shape;107;p5"/>
              <p:cNvCxnSpPr/>
              <p:nvPr/>
            </p:nvCxnSpPr>
            <p:spPr>
              <a:xfrm>
                <a:off x="-20400" y="115820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08" name="Google Shape;108;p5"/>
              <p:cNvCxnSpPr/>
              <p:nvPr/>
            </p:nvCxnSpPr>
            <p:spPr>
              <a:xfrm>
                <a:off x="-20400" y="139379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09" name="Google Shape;109;p5"/>
              <p:cNvCxnSpPr/>
              <p:nvPr/>
            </p:nvCxnSpPr>
            <p:spPr>
              <a:xfrm>
                <a:off x="-20400" y="162938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0" name="Google Shape;110;p5"/>
              <p:cNvCxnSpPr/>
              <p:nvPr/>
            </p:nvCxnSpPr>
            <p:spPr>
              <a:xfrm>
                <a:off x="-20400" y="186497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1" name="Google Shape;111;p5"/>
              <p:cNvCxnSpPr/>
              <p:nvPr/>
            </p:nvCxnSpPr>
            <p:spPr>
              <a:xfrm>
                <a:off x="-20400" y="210056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2" name="Google Shape;112;p5"/>
              <p:cNvCxnSpPr/>
              <p:nvPr/>
            </p:nvCxnSpPr>
            <p:spPr>
              <a:xfrm>
                <a:off x="-20400" y="233615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3" name="Google Shape;113;p5"/>
              <p:cNvCxnSpPr/>
              <p:nvPr/>
            </p:nvCxnSpPr>
            <p:spPr>
              <a:xfrm>
                <a:off x="-20400" y="257175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4" name="Google Shape;114;p5"/>
              <p:cNvCxnSpPr/>
              <p:nvPr/>
            </p:nvCxnSpPr>
            <p:spPr>
              <a:xfrm>
                <a:off x="-20400" y="280734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5" name="Google Shape;115;p5"/>
              <p:cNvCxnSpPr/>
              <p:nvPr/>
            </p:nvCxnSpPr>
            <p:spPr>
              <a:xfrm>
                <a:off x="-20400" y="304293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6" name="Google Shape;116;p5"/>
              <p:cNvCxnSpPr/>
              <p:nvPr/>
            </p:nvCxnSpPr>
            <p:spPr>
              <a:xfrm>
                <a:off x="-20400" y="327852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7" name="Google Shape;117;p5"/>
              <p:cNvCxnSpPr/>
              <p:nvPr/>
            </p:nvCxnSpPr>
            <p:spPr>
              <a:xfrm>
                <a:off x="-20400" y="351411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8" name="Google Shape;118;p5"/>
              <p:cNvCxnSpPr/>
              <p:nvPr/>
            </p:nvCxnSpPr>
            <p:spPr>
              <a:xfrm>
                <a:off x="-20400" y="374970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19" name="Google Shape;119;p5"/>
              <p:cNvCxnSpPr/>
              <p:nvPr/>
            </p:nvCxnSpPr>
            <p:spPr>
              <a:xfrm>
                <a:off x="-20400" y="398529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20" name="Google Shape;120;p5"/>
              <p:cNvCxnSpPr/>
              <p:nvPr/>
            </p:nvCxnSpPr>
            <p:spPr>
              <a:xfrm>
                <a:off x="-20400" y="422088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21" name="Google Shape;121;p5"/>
              <p:cNvCxnSpPr/>
              <p:nvPr/>
            </p:nvCxnSpPr>
            <p:spPr>
              <a:xfrm>
                <a:off x="-20400" y="445648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22" name="Google Shape;122;p5"/>
              <p:cNvCxnSpPr/>
              <p:nvPr/>
            </p:nvCxnSpPr>
            <p:spPr>
              <a:xfrm>
                <a:off x="-20400" y="469207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123" name="Google Shape;123;p5"/>
              <p:cNvCxnSpPr/>
              <p:nvPr/>
            </p:nvCxnSpPr>
            <p:spPr>
              <a:xfrm>
                <a:off x="-20400" y="4927663"/>
                <a:ext cx="9169500" cy="0"/>
              </a:xfrm>
              <a:prstGeom prst="straightConnector1">
                <a:avLst/>
              </a:prstGeom>
              <a:noFill/>
              <a:ln w="9525" cap="flat" cmpd="sng">
                <a:solidFill>
                  <a:schemeClr val="accent5"/>
                </a:solidFill>
                <a:prstDash val="solid"/>
                <a:round/>
                <a:headEnd type="none" w="med" len="med"/>
                <a:tailEnd type="none" w="med" len="med"/>
              </a:ln>
            </p:spPr>
          </p:cxnSp>
        </p:grpSp>
        <p:cxnSp>
          <p:nvCxnSpPr>
            <p:cNvPr id="124" name="Google Shape;124;p5"/>
            <p:cNvCxnSpPr/>
            <p:nvPr/>
          </p:nvCxnSpPr>
          <p:spPr>
            <a:xfrm>
              <a:off x="899548" y="240473"/>
              <a:ext cx="0" cy="4662300"/>
            </a:xfrm>
            <a:prstGeom prst="straightConnector1">
              <a:avLst/>
            </a:prstGeom>
            <a:noFill/>
            <a:ln w="28575" cap="flat" cmpd="sng">
              <a:solidFill>
                <a:schemeClr val="accent3"/>
              </a:solidFill>
              <a:prstDash val="solid"/>
              <a:round/>
              <a:headEnd type="none" w="med" len="med"/>
              <a:tailEnd type="none" w="med" len="med"/>
            </a:ln>
          </p:spPr>
        </p:cxnSp>
      </p:grpSp>
      <p:sp>
        <p:nvSpPr>
          <p:cNvPr id="125" name="Google Shape;125;p5"/>
          <p:cNvSpPr txBox="1">
            <a:spLocks noGrp="1"/>
          </p:cNvSpPr>
          <p:nvPr>
            <p:ph type="title"/>
          </p:nvPr>
        </p:nvSpPr>
        <p:spPr>
          <a:xfrm>
            <a:off x="1468000" y="593367"/>
            <a:ext cx="9778000" cy="763600"/>
          </a:xfrm>
          <a:prstGeom prst="rect">
            <a:avLst/>
          </a:prstGeom>
        </p:spPr>
        <p:txBody>
          <a:bodyPr spcFirstLastPara="1" wrap="square" lIns="91425" tIns="91425" rIns="91425" bIns="91425" anchor="t" anchorCtr="0">
            <a:noAutofit/>
          </a:bodyPr>
          <a:lstStyle>
            <a:lvl1pPr lvl="0" algn="ctr">
              <a:spcBef>
                <a:spcPts val="0"/>
              </a:spcBef>
              <a:spcAft>
                <a:spcPts val="0"/>
              </a:spcAft>
              <a:buSzPts val="3400"/>
              <a:buNone/>
              <a:defRPr sz="48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26" name="Google Shape;126;p5"/>
          <p:cNvSpPr txBox="1">
            <a:spLocks noGrp="1"/>
          </p:cNvSpPr>
          <p:nvPr>
            <p:ph type="title" idx="2"/>
          </p:nvPr>
        </p:nvSpPr>
        <p:spPr>
          <a:xfrm>
            <a:off x="2187113" y="4108732"/>
            <a:ext cx="3656800" cy="5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67" b="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7" name="Google Shape;127;p5"/>
          <p:cNvSpPr txBox="1">
            <a:spLocks noGrp="1"/>
          </p:cNvSpPr>
          <p:nvPr>
            <p:ph type="title" idx="3"/>
          </p:nvPr>
        </p:nvSpPr>
        <p:spPr>
          <a:xfrm>
            <a:off x="6870912" y="4108732"/>
            <a:ext cx="3656800" cy="57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400"/>
              <a:buNone/>
              <a:defRPr sz="3467" b="0">
                <a:solidFill>
                  <a:schemeClr val="accent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8" name="Google Shape;128;p5"/>
          <p:cNvSpPr txBox="1">
            <a:spLocks noGrp="1"/>
          </p:cNvSpPr>
          <p:nvPr>
            <p:ph type="subTitle" idx="1"/>
          </p:nvPr>
        </p:nvSpPr>
        <p:spPr>
          <a:xfrm>
            <a:off x="6870911" y="4813300"/>
            <a:ext cx="3656800" cy="12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9" name="Google Shape;129;p5"/>
          <p:cNvSpPr txBox="1">
            <a:spLocks noGrp="1"/>
          </p:cNvSpPr>
          <p:nvPr>
            <p:ph type="subTitle" idx="4"/>
          </p:nvPr>
        </p:nvSpPr>
        <p:spPr>
          <a:xfrm>
            <a:off x="2187113" y="4813300"/>
            <a:ext cx="3656800" cy="1220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130" name="Google Shape;130;p5"/>
          <p:cNvGrpSpPr/>
          <p:nvPr/>
        </p:nvGrpSpPr>
        <p:grpSpPr>
          <a:xfrm>
            <a:off x="10861218" y="690001"/>
            <a:ext cx="562397" cy="570335"/>
            <a:chOff x="7124413" y="-757600"/>
            <a:chExt cx="421798" cy="427751"/>
          </a:xfrm>
        </p:grpSpPr>
        <p:sp>
          <p:nvSpPr>
            <p:cNvPr id="131" name="Google Shape;131;p5"/>
            <p:cNvSpPr/>
            <p:nvPr/>
          </p:nvSpPr>
          <p:spPr>
            <a:xfrm>
              <a:off x="7124413" y="-757600"/>
              <a:ext cx="421798" cy="427751"/>
            </a:xfrm>
            <a:custGeom>
              <a:avLst/>
              <a:gdLst/>
              <a:ahLst/>
              <a:cxnLst/>
              <a:rect l="l" t="t" r="r" b="b"/>
              <a:pathLst>
                <a:path w="8574" h="8695" extrusionOk="0">
                  <a:moveTo>
                    <a:pt x="4966" y="0"/>
                  </a:moveTo>
                  <a:cubicBezTo>
                    <a:pt x="4895" y="0"/>
                    <a:pt x="4823" y="30"/>
                    <a:pt x="4771" y="95"/>
                  </a:cubicBezTo>
                  <a:lnTo>
                    <a:pt x="3270" y="1863"/>
                  </a:lnTo>
                  <a:cubicBezTo>
                    <a:pt x="3203" y="1929"/>
                    <a:pt x="3137" y="1963"/>
                    <a:pt x="3036" y="1963"/>
                  </a:cubicBezTo>
                  <a:lnTo>
                    <a:pt x="368" y="1629"/>
                  </a:lnTo>
                  <a:cubicBezTo>
                    <a:pt x="134" y="1629"/>
                    <a:pt x="1" y="1829"/>
                    <a:pt x="101" y="2029"/>
                  </a:cubicBezTo>
                  <a:lnTo>
                    <a:pt x="1435" y="4631"/>
                  </a:lnTo>
                  <a:cubicBezTo>
                    <a:pt x="1435" y="4698"/>
                    <a:pt x="1469" y="4765"/>
                    <a:pt x="1435" y="4831"/>
                  </a:cubicBezTo>
                  <a:lnTo>
                    <a:pt x="835" y="7533"/>
                  </a:lnTo>
                  <a:cubicBezTo>
                    <a:pt x="808" y="7692"/>
                    <a:pt x="950" y="7830"/>
                    <a:pt x="1110" y="7830"/>
                  </a:cubicBezTo>
                  <a:cubicBezTo>
                    <a:pt x="1151" y="7830"/>
                    <a:pt x="1194" y="7821"/>
                    <a:pt x="1235" y="7800"/>
                  </a:cubicBezTo>
                  <a:lnTo>
                    <a:pt x="3337" y="6699"/>
                  </a:lnTo>
                  <a:cubicBezTo>
                    <a:pt x="3373" y="6687"/>
                    <a:pt x="3414" y="6680"/>
                    <a:pt x="3457" y="6680"/>
                  </a:cubicBezTo>
                  <a:cubicBezTo>
                    <a:pt x="3530" y="6680"/>
                    <a:pt x="3607" y="6703"/>
                    <a:pt x="3670" y="6766"/>
                  </a:cubicBezTo>
                  <a:lnTo>
                    <a:pt x="5605" y="8634"/>
                  </a:lnTo>
                  <a:cubicBezTo>
                    <a:pt x="5657" y="8676"/>
                    <a:pt x="5716" y="8695"/>
                    <a:pt x="5773" y="8695"/>
                  </a:cubicBezTo>
                  <a:cubicBezTo>
                    <a:pt x="5899" y="8695"/>
                    <a:pt x="6016" y="8605"/>
                    <a:pt x="6039" y="8467"/>
                  </a:cubicBezTo>
                  <a:lnTo>
                    <a:pt x="6472" y="5765"/>
                  </a:lnTo>
                  <a:cubicBezTo>
                    <a:pt x="6506" y="5732"/>
                    <a:pt x="6506" y="5665"/>
                    <a:pt x="6539" y="5632"/>
                  </a:cubicBezTo>
                  <a:lnTo>
                    <a:pt x="8440" y="3497"/>
                  </a:lnTo>
                  <a:cubicBezTo>
                    <a:pt x="8574" y="3330"/>
                    <a:pt x="8507" y="3130"/>
                    <a:pt x="8307" y="3064"/>
                  </a:cubicBezTo>
                  <a:lnTo>
                    <a:pt x="5872" y="2496"/>
                  </a:lnTo>
                  <a:cubicBezTo>
                    <a:pt x="5772" y="2463"/>
                    <a:pt x="5705" y="2396"/>
                    <a:pt x="5672" y="2296"/>
                  </a:cubicBezTo>
                  <a:lnTo>
                    <a:pt x="5205" y="195"/>
                  </a:lnTo>
                  <a:cubicBezTo>
                    <a:pt x="5184" y="73"/>
                    <a:pt x="5077" y="0"/>
                    <a:pt x="4966"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7124413" y="-757600"/>
              <a:ext cx="421798" cy="427751"/>
            </a:xfrm>
            <a:custGeom>
              <a:avLst/>
              <a:gdLst/>
              <a:ahLst/>
              <a:cxnLst/>
              <a:rect l="l" t="t" r="r" b="b"/>
              <a:pathLst>
                <a:path w="8574" h="8695" extrusionOk="0">
                  <a:moveTo>
                    <a:pt x="4966" y="0"/>
                  </a:moveTo>
                  <a:cubicBezTo>
                    <a:pt x="4895" y="0"/>
                    <a:pt x="4823" y="30"/>
                    <a:pt x="4771" y="95"/>
                  </a:cubicBezTo>
                  <a:lnTo>
                    <a:pt x="3270" y="1863"/>
                  </a:lnTo>
                  <a:cubicBezTo>
                    <a:pt x="3203" y="1929"/>
                    <a:pt x="3137" y="1963"/>
                    <a:pt x="3036" y="1963"/>
                  </a:cubicBezTo>
                  <a:lnTo>
                    <a:pt x="368" y="1629"/>
                  </a:lnTo>
                  <a:cubicBezTo>
                    <a:pt x="134" y="1629"/>
                    <a:pt x="1" y="1829"/>
                    <a:pt x="101" y="2029"/>
                  </a:cubicBezTo>
                  <a:lnTo>
                    <a:pt x="1435" y="4631"/>
                  </a:lnTo>
                  <a:cubicBezTo>
                    <a:pt x="1435" y="4698"/>
                    <a:pt x="1469" y="4765"/>
                    <a:pt x="1435" y="4831"/>
                  </a:cubicBezTo>
                  <a:lnTo>
                    <a:pt x="835" y="7533"/>
                  </a:lnTo>
                  <a:cubicBezTo>
                    <a:pt x="808" y="7692"/>
                    <a:pt x="950" y="7830"/>
                    <a:pt x="1110" y="7830"/>
                  </a:cubicBezTo>
                  <a:cubicBezTo>
                    <a:pt x="1151" y="7830"/>
                    <a:pt x="1194" y="7821"/>
                    <a:pt x="1235" y="7800"/>
                  </a:cubicBezTo>
                  <a:lnTo>
                    <a:pt x="3337" y="6699"/>
                  </a:lnTo>
                  <a:cubicBezTo>
                    <a:pt x="3373" y="6687"/>
                    <a:pt x="3414" y="6680"/>
                    <a:pt x="3457" y="6680"/>
                  </a:cubicBezTo>
                  <a:cubicBezTo>
                    <a:pt x="3530" y="6680"/>
                    <a:pt x="3607" y="6703"/>
                    <a:pt x="3670" y="6766"/>
                  </a:cubicBezTo>
                  <a:lnTo>
                    <a:pt x="5605" y="8634"/>
                  </a:lnTo>
                  <a:cubicBezTo>
                    <a:pt x="5657" y="8676"/>
                    <a:pt x="5716" y="8695"/>
                    <a:pt x="5773" y="8695"/>
                  </a:cubicBezTo>
                  <a:cubicBezTo>
                    <a:pt x="5899" y="8695"/>
                    <a:pt x="6016" y="8605"/>
                    <a:pt x="6039" y="8467"/>
                  </a:cubicBezTo>
                  <a:lnTo>
                    <a:pt x="6472" y="5765"/>
                  </a:lnTo>
                  <a:cubicBezTo>
                    <a:pt x="6506" y="5732"/>
                    <a:pt x="6506" y="5665"/>
                    <a:pt x="6539" y="5632"/>
                  </a:cubicBezTo>
                  <a:lnTo>
                    <a:pt x="8440" y="3497"/>
                  </a:lnTo>
                  <a:cubicBezTo>
                    <a:pt x="8574" y="3330"/>
                    <a:pt x="8507" y="3130"/>
                    <a:pt x="8307" y="3064"/>
                  </a:cubicBezTo>
                  <a:lnTo>
                    <a:pt x="5872" y="2496"/>
                  </a:lnTo>
                  <a:cubicBezTo>
                    <a:pt x="5772" y="2463"/>
                    <a:pt x="5705" y="2396"/>
                    <a:pt x="5672" y="2296"/>
                  </a:cubicBezTo>
                  <a:lnTo>
                    <a:pt x="5205" y="195"/>
                  </a:lnTo>
                  <a:cubicBezTo>
                    <a:pt x="5184" y="73"/>
                    <a:pt x="5077" y="0"/>
                    <a:pt x="49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 name="Google Shape;133;p5"/>
          <p:cNvGrpSpPr/>
          <p:nvPr/>
        </p:nvGrpSpPr>
        <p:grpSpPr>
          <a:xfrm>
            <a:off x="1326089" y="602563"/>
            <a:ext cx="763695" cy="745212"/>
            <a:chOff x="4804725" y="-1188869"/>
            <a:chExt cx="421807" cy="411568"/>
          </a:xfrm>
        </p:grpSpPr>
        <p:sp>
          <p:nvSpPr>
            <p:cNvPr id="134" name="Google Shape;134;p5"/>
            <p:cNvSpPr/>
            <p:nvPr/>
          </p:nvSpPr>
          <p:spPr>
            <a:xfrm rot="-1420665">
              <a:off x="4852515" y="-1136262"/>
              <a:ext cx="326226" cy="306353"/>
            </a:xfrm>
            <a:custGeom>
              <a:avLst/>
              <a:gdLst/>
              <a:ahLst/>
              <a:cxnLst/>
              <a:rect l="l" t="t" r="r" b="b"/>
              <a:pathLst>
                <a:path w="7073" h="6642" extrusionOk="0">
                  <a:moveTo>
                    <a:pt x="1221" y="1"/>
                  </a:moveTo>
                  <a:cubicBezTo>
                    <a:pt x="1092" y="1"/>
                    <a:pt x="973" y="53"/>
                    <a:pt x="868" y="170"/>
                  </a:cubicBezTo>
                  <a:cubicBezTo>
                    <a:pt x="0" y="1137"/>
                    <a:pt x="2769" y="6641"/>
                    <a:pt x="2769" y="6641"/>
                  </a:cubicBezTo>
                  <a:cubicBezTo>
                    <a:pt x="2769" y="6641"/>
                    <a:pt x="7072" y="937"/>
                    <a:pt x="5604" y="270"/>
                  </a:cubicBezTo>
                  <a:cubicBezTo>
                    <a:pt x="5454" y="200"/>
                    <a:pt x="5313" y="168"/>
                    <a:pt x="5181" y="168"/>
                  </a:cubicBezTo>
                  <a:cubicBezTo>
                    <a:pt x="4002" y="168"/>
                    <a:pt x="3570" y="2705"/>
                    <a:pt x="3570" y="2705"/>
                  </a:cubicBezTo>
                  <a:cubicBezTo>
                    <a:pt x="3570" y="2705"/>
                    <a:pt x="2153" y="1"/>
                    <a:pt x="1221" y="1"/>
                  </a:cubicBezTo>
                  <a:close/>
                </a:path>
              </a:pathLst>
            </a:custGeom>
            <a:solidFill>
              <a:schemeClr val="accent6"/>
            </a:solidFill>
            <a:ln w="76200" cap="flat" cmpd="sng">
              <a:solidFill>
                <a:schemeClr val="accent6"/>
              </a:solidFill>
              <a:prstDash val="solid"/>
              <a:round/>
              <a:headEnd type="none" w="sm" len="sm"/>
              <a:tailEnd type="none" w="sm" len="sm"/>
            </a:ln>
            <a:effectLst>
              <a:outerShdw blurRad="28575"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rot="-1420665">
              <a:off x="4852515" y="-1136262"/>
              <a:ext cx="326226" cy="306353"/>
            </a:xfrm>
            <a:custGeom>
              <a:avLst/>
              <a:gdLst/>
              <a:ahLst/>
              <a:cxnLst/>
              <a:rect l="l" t="t" r="r" b="b"/>
              <a:pathLst>
                <a:path w="7073" h="6642" extrusionOk="0">
                  <a:moveTo>
                    <a:pt x="1221" y="1"/>
                  </a:moveTo>
                  <a:cubicBezTo>
                    <a:pt x="1092" y="1"/>
                    <a:pt x="973" y="53"/>
                    <a:pt x="868" y="170"/>
                  </a:cubicBezTo>
                  <a:cubicBezTo>
                    <a:pt x="0" y="1137"/>
                    <a:pt x="2769" y="6641"/>
                    <a:pt x="2769" y="6641"/>
                  </a:cubicBezTo>
                  <a:cubicBezTo>
                    <a:pt x="2769" y="6641"/>
                    <a:pt x="7072" y="937"/>
                    <a:pt x="5604" y="270"/>
                  </a:cubicBezTo>
                  <a:cubicBezTo>
                    <a:pt x="5454" y="200"/>
                    <a:pt x="5313" y="168"/>
                    <a:pt x="5181" y="168"/>
                  </a:cubicBezTo>
                  <a:cubicBezTo>
                    <a:pt x="4002" y="168"/>
                    <a:pt x="3570" y="2705"/>
                    <a:pt x="3570" y="2705"/>
                  </a:cubicBezTo>
                  <a:cubicBezTo>
                    <a:pt x="3570" y="2705"/>
                    <a:pt x="2153" y="1"/>
                    <a:pt x="1221" y="1"/>
                  </a:cubicBezTo>
                  <a:close/>
                </a:path>
              </a:pathLst>
            </a:custGeom>
            <a:solidFill>
              <a:srgbClr val="F29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6" name="Google Shape;136;p5"/>
          <p:cNvSpPr/>
          <p:nvPr/>
        </p:nvSpPr>
        <p:spPr>
          <a:xfrm>
            <a:off x="10789951" y="5158234"/>
            <a:ext cx="911700" cy="1139733"/>
          </a:xfrm>
          <a:custGeom>
            <a:avLst/>
            <a:gdLst/>
            <a:ahLst/>
            <a:cxnLst/>
            <a:rect l="l" t="t" r="r" b="b"/>
            <a:pathLst>
              <a:path w="27351" h="34192" extrusionOk="0">
                <a:moveTo>
                  <a:pt x="11856" y="1"/>
                </a:moveTo>
                <a:cubicBezTo>
                  <a:pt x="11671" y="1"/>
                  <a:pt x="11482" y="80"/>
                  <a:pt x="11342" y="270"/>
                </a:cubicBezTo>
                <a:cubicBezTo>
                  <a:pt x="6822" y="6757"/>
                  <a:pt x="2386" y="13202"/>
                  <a:pt x="168" y="20902"/>
                </a:cubicBezTo>
                <a:cubicBezTo>
                  <a:pt x="1" y="21638"/>
                  <a:pt x="607" y="22293"/>
                  <a:pt x="1285" y="22293"/>
                </a:cubicBezTo>
                <a:cubicBezTo>
                  <a:pt x="1456" y="22293"/>
                  <a:pt x="1631" y="22251"/>
                  <a:pt x="1800" y="22158"/>
                </a:cubicBezTo>
                <a:cubicBezTo>
                  <a:pt x="5651" y="20317"/>
                  <a:pt x="8162" y="16341"/>
                  <a:pt x="12096" y="14750"/>
                </a:cubicBezTo>
                <a:lnTo>
                  <a:pt x="12096" y="14750"/>
                </a:lnTo>
                <a:cubicBezTo>
                  <a:pt x="11970" y="21195"/>
                  <a:pt x="6278" y="26845"/>
                  <a:pt x="8287" y="33458"/>
                </a:cubicBezTo>
                <a:cubicBezTo>
                  <a:pt x="8419" y="33933"/>
                  <a:pt x="8835" y="34192"/>
                  <a:pt x="9270" y="34192"/>
                </a:cubicBezTo>
                <a:cubicBezTo>
                  <a:pt x="9525" y="34192"/>
                  <a:pt x="9787" y="34104"/>
                  <a:pt x="10003" y="33918"/>
                </a:cubicBezTo>
                <a:cubicBezTo>
                  <a:pt x="13142" y="31114"/>
                  <a:pt x="15695" y="27850"/>
                  <a:pt x="18248" y="24502"/>
                </a:cubicBezTo>
                <a:cubicBezTo>
                  <a:pt x="19587" y="22660"/>
                  <a:pt x="20968" y="20861"/>
                  <a:pt x="22433" y="19103"/>
                </a:cubicBezTo>
                <a:cubicBezTo>
                  <a:pt x="23814" y="17471"/>
                  <a:pt x="25446" y="16090"/>
                  <a:pt x="26827" y="14457"/>
                </a:cubicBezTo>
                <a:cubicBezTo>
                  <a:pt x="27351" y="13899"/>
                  <a:pt x="26943" y="13050"/>
                  <a:pt x="26308" y="13050"/>
                </a:cubicBezTo>
                <a:cubicBezTo>
                  <a:pt x="26181" y="13050"/>
                  <a:pt x="26046" y="13083"/>
                  <a:pt x="25907" y="13160"/>
                </a:cubicBezTo>
                <a:cubicBezTo>
                  <a:pt x="22475" y="15253"/>
                  <a:pt x="19922" y="19228"/>
                  <a:pt x="17536" y="22409"/>
                </a:cubicBezTo>
                <a:cubicBezTo>
                  <a:pt x="15151" y="25548"/>
                  <a:pt x="12891" y="28687"/>
                  <a:pt x="10045" y="31240"/>
                </a:cubicBezTo>
                <a:cubicBezTo>
                  <a:pt x="9668" y="25088"/>
                  <a:pt x="14983" y="19647"/>
                  <a:pt x="14230" y="13286"/>
                </a:cubicBezTo>
                <a:cubicBezTo>
                  <a:pt x="14194" y="12667"/>
                  <a:pt x="13683" y="12207"/>
                  <a:pt x="13083" y="12207"/>
                </a:cubicBezTo>
                <a:cubicBezTo>
                  <a:pt x="12993" y="12207"/>
                  <a:pt x="12900" y="12217"/>
                  <a:pt x="12807" y="12239"/>
                </a:cubicBezTo>
                <a:cubicBezTo>
                  <a:pt x="8873" y="13160"/>
                  <a:pt x="6278" y="16299"/>
                  <a:pt x="3181" y="18643"/>
                </a:cubicBezTo>
                <a:cubicBezTo>
                  <a:pt x="5316" y="12323"/>
                  <a:pt x="8873" y="6506"/>
                  <a:pt x="12389" y="856"/>
                </a:cubicBezTo>
                <a:cubicBezTo>
                  <a:pt x="12680" y="418"/>
                  <a:pt x="12281" y="1"/>
                  <a:pt x="11856"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525135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97"/>
        <p:cNvGrpSpPr/>
        <p:nvPr/>
      </p:nvGrpSpPr>
      <p:grpSpPr>
        <a:xfrm>
          <a:off x="0" y="0"/>
          <a:ext cx="0" cy="0"/>
          <a:chOff x="0" y="0"/>
          <a:chExt cx="0" cy="0"/>
        </a:xfrm>
      </p:grpSpPr>
      <p:grpSp>
        <p:nvGrpSpPr>
          <p:cNvPr id="398" name="Google Shape;398;p16"/>
          <p:cNvGrpSpPr/>
          <p:nvPr/>
        </p:nvGrpSpPr>
        <p:grpSpPr>
          <a:xfrm>
            <a:off x="409599" y="320631"/>
            <a:ext cx="11373140" cy="6216400"/>
            <a:chOff x="307199" y="240473"/>
            <a:chExt cx="8529855" cy="4662300"/>
          </a:xfrm>
        </p:grpSpPr>
        <p:sp>
          <p:nvSpPr>
            <p:cNvPr id="399" name="Google Shape;399;p16"/>
            <p:cNvSpPr/>
            <p:nvPr/>
          </p:nvSpPr>
          <p:spPr>
            <a:xfrm>
              <a:off x="307199" y="240776"/>
              <a:ext cx="8529602" cy="4661948"/>
            </a:xfrm>
            <a:custGeom>
              <a:avLst/>
              <a:gdLst/>
              <a:ahLst/>
              <a:cxnLst/>
              <a:rect l="l" t="t" r="r" b="b"/>
              <a:pathLst>
                <a:path w="166545" h="91027" extrusionOk="0">
                  <a:moveTo>
                    <a:pt x="5435" y="3947"/>
                  </a:moveTo>
                  <a:cubicBezTo>
                    <a:pt x="6823" y="3947"/>
                    <a:pt x="7933" y="5058"/>
                    <a:pt x="7933" y="6446"/>
                  </a:cubicBezTo>
                  <a:cubicBezTo>
                    <a:pt x="7933" y="7834"/>
                    <a:pt x="6803" y="8964"/>
                    <a:pt x="5435" y="8964"/>
                  </a:cubicBezTo>
                  <a:cubicBezTo>
                    <a:pt x="4046" y="8964"/>
                    <a:pt x="2936" y="7834"/>
                    <a:pt x="2936" y="6446"/>
                  </a:cubicBezTo>
                  <a:cubicBezTo>
                    <a:pt x="2936" y="5058"/>
                    <a:pt x="4046" y="3947"/>
                    <a:pt x="5435" y="3947"/>
                  </a:cubicBezTo>
                  <a:close/>
                  <a:moveTo>
                    <a:pt x="5435" y="11761"/>
                  </a:moveTo>
                  <a:cubicBezTo>
                    <a:pt x="6823" y="11761"/>
                    <a:pt x="7933" y="12871"/>
                    <a:pt x="7933" y="14259"/>
                  </a:cubicBezTo>
                  <a:cubicBezTo>
                    <a:pt x="7914" y="15648"/>
                    <a:pt x="6803" y="16758"/>
                    <a:pt x="5435" y="16758"/>
                  </a:cubicBezTo>
                  <a:cubicBezTo>
                    <a:pt x="4046" y="16758"/>
                    <a:pt x="2936" y="15648"/>
                    <a:pt x="2936" y="14259"/>
                  </a:cubicBezTo>
                  <a:cubicBezTo>
                    <a:pt x="2936" y="12871"/>
                    <a:pt x="4046" y="11761"/>
                    <a:pt x="5435" y="11761"/>
                  </a:cubicBezTo>
                  <a:close/>
                  <a:moveTo>
                    <a:pt x="5435" y="19574"/>
                  </a:moveTo>
                  <a:cubicBezTo>
                    <a:pt x="6823" y="19574"/>
                    <a:pt x="7933" y="20685"/>
                    <a:pt x="7933" y="22073"/>
                  </a:cubicBezTo>
                  <a:cubicBezTo>
                    <a:pt x="7933" y="23461"/>
                    <a:pt x="6803" y="24572"/>
                    <a:pt x="5435" y="24572"/>
                  </a:cubicBezTo>
                  <a:cubicBezTo>
                    <a:pt x="4046" y="24572"/>
                    <a:pt x="2936" y="23461"/>
                    <a:pt x="2936" y="22073"/>
                  </a:cubicBezTo>
                  <a:cubicBezTo>
                    <a:pt x="2936" y="20685"/>
                    <a:pt x="4046" y="19574"/>
                    <a:pt x="5435" y="19574"/>
                  </a:cubicBezTo>
                  <a:close/>
                  <a:moveTo>
                    <a:pt x="5435" y="27368"/>
                  </a:moveTo>
                  <a:cubicBezTo>
                    <a:pt x="6823" y="27368"/>
                    <a:pt x="7933" y="28498"/>
                    <a:pt x="7933" y="29886"/>
                  </a:cubicBezTo>
                  <a:cubicBezTo>
                    <a:pt x="7914" y="31275"/>
                    <a:pt x="6803" y="32385"/>
                    <a:pt x="5435" y="32385"/>
                  </a:cubicBezTo>
                  <a:cubicBezTo>
                    <a:pt x="4046" y="32385"/>
                    <a:pt x="2936" y="31275"/>
                    <a:pt x="2936" y="29886"/>
                  </a:cubicBezTo>
                  <a:cubicBezTo>
                    <a:pt x="2936" y="28498"/>
                    <a:pt x="4046" y="27368"/>
                    <a:pt x="5435" y="27368"/>
                  </a:cubicBezTo>
                  <a:close/>
                  <a:moveTo>
                    <a:pt x="5435" y="35181"/>
                  </a:moveTo>
                  <a:cubicBezTo>
                    <a:pt x="6823" y="35181"/>
                    <a:pt x="7933" y="36292"/>
                    <a:pt x="7933" y="37680"/>
                  </a:cubicBezTo>
                  <a:cubicBezTo>
                    <a:pt x="7933" y="39068"/>
                    <a:pt x="6803" y="40199"/>
                    <a:pt x="5435" y="40199"/>
                  </a:cubicBezTo>
                  <a:cubicBezTo>
                    <a:pt x="4046" y="40199"/>
                    <a:pt x="2936" y="39068"/>
                    <a:pt x="2936" y="37680"/>
                  </a:cubicBezTo>
                  <a:cubicBezTo>
                    <a:pt x="2936" y="36292"/>
                    <a:pt x="4046" y="35181"/>
                    <a:pt x="5435" y="35181"/>
                  </a:cubicBezTo>
                  <a:close/>
                  <a:moveTo>
                    <a:pt x="5435" y="42995"/>
                  </a:moveTo>
                  <a:cubicBezTo>
                    <a:pt x="6823" y="42995"/>
                    <a:pt x="7933" y="44105"/>
                    <a:pt x="7933" y="45494"/>
                  </a:cubicBezTo>
                  <a:cubicBezTo>
                    <a:pt x="7914" y="46882"/>
                    <a:pt x="6803" y="47992"/>
                    <a:pt x="5435" y="47992"/>
                  </a:cubicBezTo>
                  <a:cubicBezTo>
                    <a:pt x="4046" y="47992"/>
                    <a:pt x="2936" y="46882"/>
                    <a:pt x="2936" y="45494"/>
                  </a:cubicBezTo>
                  <a:cubicBezTo>
                    <a:pt x="2936" y="44105"/>
                    <a:pt x="4046" y="42995"/>
                    <a:pt x="5435" y="42995"/>
                  </a:cubicBezTo>
                  <a:close/>
                  <a:moveTo>
                    <a:pt x="5435" y="50828"/>
                  </a:moveTo>
                  <a:cubicBezTo>
                    <a:pt x="6823" y="50828"/>
                    <a:pt x="7933" y="51939"/>
                    <a:pt x="7933" y="53327"/>
                  </a:cubicBezTo>
                  <a:cubicBezTo>
                    <a:pt x="7933" y="54715"/>
                    <a:pt x="6803" y="55826"/>
                    <a:pt x="5435" y="55826"/>
                  </a:cubicBezTo>
                  <a:cubicBezTo>
                    <a:pt x="4046" y="55826"/>
                    <a:pt x="2936" y="54715"/>
                    <a:pt x="2936" y="53327"/>
                  </a:cubicBezTo>
                  <a:cubicBezTo>
                    <a:pt x="2936" y="51939"/>
                    <a:pt x="4046" y="50828"/>
                    <a:pt x="5435" y="50828"/>
                  </a:cubicBezTo>
                  <a:close/>
                  <a:moveTo>
                    <a:pt x="5435" y="58622"/>
                  </a:moveTo>
                  <a:cubicBezTo>
                    <a:pt x="6823" y="58622"/>
                    <a:pt x="7933" y="59752"/>
                    <a:pt x="7933" y="61140"/>
                  </a:cubicBezTo>
                  <a:cubicBezTo>
                    <a:pt x="7914" y="62529"/>
                    <a:pt x="6803" y="63639"/>
                    <a:pt x="5435" y="63639"/>
                  </a:cubicBezTo>
                  <a:cubicBezTo>
                    <a:pt x="4046" y="63639"/>
                    <a:pt x="2936" y="62529"/>
                    <a:pt x="2936" y="61140"/>
                  </a:cubicBezTo>
                  <a:cubicBezTo>
                    <a:pt x="2936" y="59752"/>
                    <a:pt x="4046" y="58622"/>
                    <a:pt x="5435" y="58622"/>
                  </a:cubicBezTo>
                  <a:close/>
                  <a:moveTo>
                    <a:pt x="5435" y="66435"/>
                  </a:moveTo>
                  <a:cubicBezTo>
                    <a:pt x="6823" y="66435"/>
                    <a:pt x="7933" y="67546"/>
                    <a:pt x="7933" y="68954"/>
                  </a:cubicBezTo>
                  <a:cubicBezTo>
                    <a:pt x="7933" y="70342"/>
                    <a:pt x="6803" y="71453"/>
                    <a:pt x="5435" y="71453"/>
                  </a:cubicBezTo>
                  <a:cubicBezTo>
                    <a:pt x="4046" y="71453"/>
                    <a:pt x="2936" y="70342"/>
                    <a:pt x="2936" y="68954"/>
                  </a:cubicBezTo>
                  <a:cubicBezTo>
                    <a:pt x="2936" y="67546"/>
                    <a:pt x="4046" y="66435"/>
                    <a:pt x="5435" y="66435"/>
                  </a:cubicBezTo>
                  <a:close/>
                  <a:moveTo>
                    <a:pt x="5435" y="74249"/>
                  </a:moveTo>
                  <a:cubicBezTo>
                    <a:pt x="6823" y="74249"/>
                    <a:pt x="7933" y="75359"/>
                    <a:pt x="7933" y="76748"/>
                  </a:cubicBezTo>
                  <a:cubicBezTo>
                    <a:pt x="7933" y="78136"/>
                    <a:pt x="6803" y="79266"/>
                    <a:pt x="5435" y="79266"/>
                  </a:cubicBezTo>
                  <a:cubicBezTo>
                    <a:pt x="4046" y="79266"/>
                    <a:pt x="2936" y="78136"/>
                    <a:pt x="2936" y="76748"/>
                  </a:cubicBezTo>
                  <a:cubicBezTo>
                    <a:pt x="2936" y="75359"/>
                    <a:pt x="4046" y="74249"/>
                    <a:pt x="5435" y="74249"/>
                  </a:cubicBezTo>
                  <a:close/>
                  <a:moveTo>
                    <a:pt x="5435" y="82062"/>
                  </a:moveTo>
                  <a:cubicBezTo>
                    <a:pt x="6823" y="82062"/>
                    <a:pt x="7933" y="83173"/>
                    <a:pt x="7933" y="84561"/>
                  </a:cubicBezTo>
                  <a:cubicBezTo>
                    <a:pt x="7914" y="85949"/>
                    <a:pt x="6803" y="87060"/>
                    <a:pt x="5435" y="87060"/>
                  </a:cubicBezTo>
                  <a:cubicBezTo>
                    <a:pt x="4046" y="87060"/>
                    <a:pt x="2936" y="85949"/>
                    <a:pt x="2936" y="84561"/>
                  </a:cubicBezTo>
                  <a:cubicBezTo>
                    <a:pt x="2936" y="83173"/>
                    <a:pt x="4046" y="82062"/>
                    <a:pt x="5435" y="82062"/>
                  </a:cubicBezTo>
                  <a:close/>
                  <a:moveTo>
                    <a:pt x="5712" y="1"/>
                  </a:moveTo>
                  <a:cubicBezTo>
                    <a:pt x="2579" y="1"/>
                    <a:pt x="1" y="2559"/>
                    <a:pt x="1" y="5712"/>
                  </a:cubicBezTo>
                  <a:lnTo>
                    <a:pt x="1" y="85335"/>
                  </a:lnTo>
                  <a:cubicBezTo>
                    <a:pt x="1" y="88448"/>
                    <a:pt x="2559" y="91026"/>
                    <a:pt x="5712" y="91026"/>
                  </a:cubicBezTo>
                  <a:lnTo>
                    <a:pt x="160833" y="91026"/>
                  </a:lnTo>
                  <a:cubicBezTo>
                    <a:pt x="163967" y="91026"/>
                    <a:pt x="166545" y="88488"/>
                    <a:pt x="166545" y="85335"/>
                  </a:cubicBezTo>
                  <a:lnTo>
                    <a:pt x="166545" y="5712"/>
                  </a:lnTo>
                  <a:cubicBezTo>
                    <a:pt x="166545" y="2559"/>
                    <a:pt x="163967" y="1"/>
                    <a:pt x="16083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0" name="Google Shape;400;p16"/>
            <p:cNvGrpSpPr/>
            <p:nvPr/>
          </p:nvGrpSpPr>
          <p:grpSpPr>
            <a:xfrm>
              <a:off x="899549" y="453700"/>
              <a:ext cx="7937504" cy="4239700"/>
              <a:chOff x="-20400" y="215838"/>
              <a:chExt cx="9184800" cy="4711825"/>
            </a:xfrm>
          </p:grpSpPr>
          <p:cxnSp>
            <p:nvCxnSpPr>
              <p:cNvPr id="401" name="Google Shape;401;p16"/>
              <p:cNvCxnSpPr/>
              <p:nvPr/>
            </p:nvCxnSpPr>
            <p:spPr>
              <a:xfrm>
                <a:off x="-20400" y="215838"/>
                <a:ext cx="9168000" cy="0"/>
              </a:xfrm>
              <a:prstGeom prst="straightConnector1">
                <a:avLst/>
              </a:prstGeom>
              <a:noFill/>
              <a:ln w="9525" cap="flat" cmpd="sng">
                <a:solidFill>
                  <a:schemeClr val="accent5"/>
                </a:solidFill>
                <a:prstDash val="solid"/>
                <a:round/>
                <a:headEnd type="none" w="med" len="med"/>
                <a:tailEnd type="none" w="med" len="med"/>
              </a:ln>
            </p:spPr>
          </p:cxnSp>
          <p:cxnSp>
            <p:nvCxnSpPr>
              <p:cNvPr id="402" name="Google Shape;402;p16"/>
              <p:cNvCxnSpPr/>
              <p:nvPr/>
            </p:nvCxnSpPr>
            <p:spPr>
              <a:xfrm>
                <a:off x="-20400" y="45142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3" name="Google Shape;403;p16"/>
              <p:cNvCxnSpPr/>
              <p:nvPr/>
            </p:nvCxnSpPr>
            <p:spPr>
              <a:xfrm>
                <a:off x="-20400" y="68702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4" name="Google Shape;404;p16"/>
              <p:cNvCxnSpPr/>
              <p:nvPr/>
            </p:nvCxnSpPr>
            <p:spPr>
              <a:xfrm>
                <a:off x="-20400" y="92261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5" name="Google Shape;405;p16"/>
              <p:cNvCxnSpPr/>
              <p:nvPr/>
            </p:nvCxnSpPr>
            <p:spPr>
              <a:xfrm>
                <a:off x="-20400" y="115820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6" name="Google Shape;406;p16"/>
              <p:cNvCxnSpPr/>
              <p:nvPr/>
            </p:nvCxnSpPr>
            <p:spPr>
              <a:xfrm>
                <a:off x="-20400" y="139379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7" name="Google Shape;407;p16"/>
              <p:cNvCxnSpPr/>
              <p:nvPr/>
            </p:nvCxnSpPr>
            <p:spPr>
              <a:xfrm>
                <a:off x="-20400" y="162938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8" name="Google Shape;408;p16"/>
              <p:cNvCxnSpPr/>
              <p:nvPr/>
            </p:nvCxnSpPr>
            <p:spPr>
              <a:xfrm>
                <a:off x="-20400" y="186497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09" name="Google Shape;409;p16"/>
              <p:cNvCxnSpPr/>
              <p:nvPr/>
            </p:nvCxnSpPr>
            <p:spPr>
              <a:xfrm>
                <a:off x="-20400" y="210056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0" name="Google Shape;410;p16"/>
              <p:cNvCxnSpPr/>
              <p:nvPr/>
            </p:nvCxnSpPr>
            <p:spPr>
              <a:xfrm>
                <a:off x="-20400" y="233615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1" name="Google Shape;411;p16"/>
              <p:cNvCxnSpPr/>
              <p:nvPr/>
            </p:nvCxnSpPr>
            <p:spPr>
              <a:xfrm>
                <a:off x="-20400" y="257175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2" name="Google Shape;412;p16"/>
              <p:cNvCxnSpPr/>
              <p:nvPr/>
            </p:nvCxnSpPr>
            <p:spPr>
              <a:xfrm>
                <a:off x="-20400" y="280734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3" name="Google Shape;413;p16"/>
              <p:cNvCxnSpPr/>
              <p:nvPr/>
            </p:nvCxnSpPr>
            <p:spPr>
              <a:xfrm>
                <a:off x="-20400" y="304293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4" name="Google Shape;414;p16"/>
              <p:cNvCxnSpPr/>
              <p:nvPr/>
            </p:nvCxnSpPr>
            <p:spPr>
              <a:xfrm>
                <a:off x="-20400" y="327852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5" name="Google Shape;415;p16"/>
              <p:cNvCxnSpPr/>
              <p:nvPr/>
            </p:nvCxnSpPr>
            <p:spPr>
              <a:xfrm>
                <a:off x="-20400" y="351411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6" name="Google Shape;416;p16"/>
              <p:cNvCxnSpPr/>
              <p:nvPr/>
            </p:nvCxnSpPr>
            <p:spPr>
              <a:xfrm>
                <a:off x="-20400" y="374970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7" name="Google Shape;417;p16"/>
              <p:cNvCxnSpPr/>
              <p:nvPr/>
            </p:nvCxnSpPr>
            <p:spPr>
              <a:xfrm>
                <a:off x="-20400" y="398529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8" name="Google Shape;418;p16"/>
              <p:cNvCxnSpPr/>
              <p:nvPr/>
            </p:nvCxnSpPr>
            <p:spPr>
              <a:xfrm>
                <a:off x="-20400" y="422088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19" name="Google Shape;419;p16"/>
              <p:cNvCxnSpPr/>
              <p:nvPr/>
            </p:nvCxnSpPr>
            <p:spPr>
              <a:xfrm>
                <a:off x="-20400" y="445648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20" name="Google Shape;420;p16"/>
              <p:cNvCxnSpPr/>
              <p:nvPr/>
            </p:nvCxnSpPr>
            <p:spPr>
              <a:xfrm>
                <a:off x="-20400" y="469207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421" name="Google Shape;421;p16"/>
              <p:cNvCxnSpPr/>
              <p:nvPr/>
            </p:nvCxnSpPr>
            <p:spPr>
              <a:xfrm>
                <a:off x="-20400" y="4927663"/>
                <a:ext cx="9169500" cy="0"/>
              </a:xfrm>
              <a:prstGeom prst="straightConnector1">
                <a:avLst/>
              </a:prstGeom>
              <a:noFill/>
              <a:ln w="9525" cap="flat" cmpd="sng">
                <a:solidFill>
                  <a:schemeClr val="accent5"/>
                </a:solidFill>
                <a:prstDash val="solid"/>
                <a:round/>
                <a:headEnd type="none" w="med" len="med"/>
                <a:tailEnd type="none" w="med" len="med"/>
              </a:ln>
            </p:spPr>
          </p:cxnSp>
        </p:grpSp>
        <p:cxnSp>
          <p:nvCxnSpPr>
            <p:cNvPr id="422" name="Google Shape;422;p16"/>
            <p:cNvCxnSpPr/>
            <p:nvPr/>
          </p:nvCxnSpPr>
          <p:spPr>
            <a:xfrm>
              <a:off x="899548" y="240473"/>
              <a:ext cx="0" cy="4662300"/>
            </a:xfrm>
            <a:prstGeom prst="straightConnector1">
              <a:avLst/>
            </a:prstGeom>
            <a:noFill/>
            <a:ln w="28575" cap="flat" cmpd="sng">
              <a:solidFill>
                <a:schemeClr val="accent3"/>
              </a:solidFill>
              <a:prstDash val="solid"/>
              <a:round/>
              <a:headEnd type="none" w="med" len="med"/>
              <a:tailEnd type="none" w="med" len="med"/>
            </a:ln>
          </p:spPr>
        </p:cxnSp>
      </p:grpSp>
      <p:sp>
        <p:nvSpPr>
          <p:cNvPr id="423" name="Google Shape;423;p16"/>
          <p:cNvSpPr txBox="1">
            <a:spLocks noGrp="1"/>
          </p:cNvSpPr>
          <p:nvPr>
            <p:ph type="title"/>
          </p:nvPr>
        </p:nvSpPr>
        <p:spPr>
          <a:xfrm>
            <a:off x="1896249" y="3625717"/>
            <a:ext cx="58136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467"/>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424" name="Google Shape;424;p16"/>
          <p:cNvSpPr txBox="1">
            <a:spLocks noGrp="1"/>
          </p:cNvSpPr>
          <p:nvPr>
            <p:ph type="subTitle" idx="1"/>
          </p:nvPr>
        </p:nvSpPr>
        <p:spPr>
          <a:xfrm>
            <a:off x="1896249" y="1507084"/>
            <a:ext cx="8921600" cy="197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3733"/>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Tree>
    <p:extLst>
      <p:ext uri="{BB962C8B-B14F-4D97-AF65-F5344CB8AC3E}">
        <p14:creationId xmlns:p14="http://schemas.microsoft.com/office/powerpoint/2010/main" val="3713599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639"/>
        <p:cNvGrpSpPr/>
        <p:nvPr/>
      </p:nvGrpSpPr>
      <p:grpSpPr>
        <a:xfrm>
          <a:off x="0" y="0"/>
          <a:ext cx="0" cy="0"/>
          <a:chOff x="0" y="0"/>
          <a:chExt cx="0" cy="0"/>
        </a:xfrm>
      </p:grpSpPr>
      <p:grpSp>
        <p:nvGrpSpPr>
          <p:cNvPr id="640" name="Google Shape;640;p24"/>
          <p:cNvGrpSpPr/>
          <p:nvPr/>
        </p:nvGrpSpPr>
        <p:grpSpPr>
          <a:xfrm>
            <a:off x="409599" y="320631"/>
            <a:ext cx="11373140" cy="6216400"/>
            <a:chOff x="307199" y="240473"/>
            <a:chExt cx="8529855" cy="4662300"/>
          </a:xfrm>
        </p:grpSpPr>
        <p:sp>
          <p:nvSpPr>
            <p:cNvPr id="641" name="Google Shape;641;p24"/>
            <p:cNvSpPr/>
            <p:nvPr/>
          </p:nvSpPr>
          <p:spPr>
            <a:xfrm>
              <a:off x="307199" y="240776"/>
              <a:ext cx="8529602" cy="4661948"/>
            </a:xfrm>
            <a:custGeom>
              <a:avLst/>
              <a:gdLst/>
              <a:ahLst/>
              <a:cxnLst/>
              <a:rect l="l" t="t" r="r" b="b"/>
              <a:pathLst>
                <a:path w="166545" h="91027" extrusionOk="0">
                  <a:moveTo>
                    <a:pt x="5435" y="3947"/>
                  </a:moveTo>
                  <a:cubicBezTo>
                    <a:pt x="6823" y="3947"/>
                    <a:pt x="7933" y="5058"/>
                    <a:pt x="7933" y="6446"/>
                  </a:cubicBezTo>
                  <a:cubicBezTo>
                    <a:pt x="7933" y="7834"/>
                    <a:pt x="6803" y="8964"/>
                    <a:pt x="5435" y="8964"/>
                  </a:cubicBezTo>
                  <a:cubicBezTo>
                    <a:pt x="4046" y="8964"/>
                    <a:pt x="2936" y="7834"/>
                    <a:pt x="2936" y="6446"/>
                  </a:cubicBezTo>
                  <a:cubicBezTo>
                    <a:pt x="2936" y="5058"/>
                    <a:pt x="4046" y="3947"/>
                    <a:pt x="5435" y="3947"/>
                  </a:cubicBezTo>
                  <a:close/>
                  <a:moveTo>
                    <a:pt x="5435" y="11761"/>
                  </a:moveTo>
                  <a:cubicBezTo>
                    <a:pt x="6823" y="11761"/>
                    <a:pt x="7933" y="12871"/>
                    <a:pt x="7933" y="14259"/>
                  </a:cubicBezTo>
                  <a:cubicBezTo>
                    <a:pt x="7914" y="15648"/>
                    <a:pt x="6803" y="16758"/>
                    <a:pt x="5435" y="16758"/>
                  </a:cubicBezTo>
                  <a:cubicBezTo>
                    <a:pt x="4046" y="16758"/>
                    <a:pt x="2936" y="15648"/>
                    <a:pt x="2936" y="14259"/>
                  </a:cubicBezTo>
                  <a:cubicBezTo>
                    <a:pt x="2936" y="12871"/>
                    <a:pt x="4046" y="11761"/>
                    <a:pt x="5435" y="11761"/>
                  </a:cubicBezTo>
                  <a:close/>
                  <a:moveTo>
                    <a:pt x="5435" y="19574"/>
                  </a:moveTo>
                  <a:cubicBezTo>
                    <a:pt x="6823" y="19574"/>
                    <a:pt x="7933" y="20685"/>
                    <a:pt x="7933" y="22073"/>
                  </a:cubicBezTo>
                  <a:cubicBezTo>
                    <a:pt x="7933" y="23461"/>
                    <a:pt x="6803" y="24572"/>
                    <a:pt x="5435" y="24572"/>
                  </a:cubicBezTo>
                  <a:cubicBezTo>
                    <a:pt x="4046" y="24572"/>
                    <a:pt x="2936" y="23461"/>
                    <a:pt x="2936" y="22073"/>
                  </a:cubicBezTo>
                  <a:cubicBezTo>
                    <a:pt x="2936" y="20685"/>
                    <a:pt x="4046" y="19574"/>
                    <a:pt x="5435" y="19574"/>
                  </a:cubicBezTo>
                  <a:close/>
                  <a:moveTo>
                    <a:pt x="5435" y="27368"/>
                  </a:moveTo>
                  <a:cubicBezTo>
                    <a:pt x="6823" y="27368"/>
                    <a:pt x="7933" y="28498"/>
                    <a:pt x="7933" y="29886"/>
                  </a:cubicBezTo>
                  <a:cubicBezTo>
                    <a:pt x="7914" y="31275"/>
                    <a:pt x="6803" y="32385"/>
                    <a:pt x="5435" y="32385"/>
                  </a:cubicBezTo>
                  <a:cubicBezTo>
                    <a:pt x="4046" y="32385"/>
                    <a:pt x="2936" y="31275"/>
                    <a:pt x="2936" y="29886"/>
                  </a:cubicBezTo>
                  <a:cubicBezTo>
                    <a:pt x="2936" y="28498"/>
                    <a:pt x="4046" y="27368"/>
                    <a:pt x="5435" y="27368"/>
                  </a:cubicBezTo>
                  <a:close/>
                  <a:moveTo>
                    <a:pt x="5435" y="35181"/>
                  </a:moveTo>
                  <a:cubicBezTo>
                    <a:pt x="6823" y="35181"/>
                    <a:pt x="7933" y="36292"/>
                    <a:pt x="7933" y="37680"/>
                  </a:cubicBezTo>
                  <a:cubicBezTo>
                    <a:pt x="7933" y="39068"/>
                    <a:pt x="6803" y="40199"/>
                    <a:pt x="5435" y="40199"/>
                  </a:cubicBezTo>
                  <a:cubicBezTo>
                    <a:pt x="4046" y="40199"/>
                    <a:pt x="2936" y="39068"/>
                    <a:pt x="2936" y="37680"/>
                  </a:cubicBezTo>
                  <a:cubicBezTo>
                    <a:pt x="2936" y="36292"/>
                    <a:pt x="4046" y="35181"/>
                    <a:pt x="5435" y="35181"/>
                  </a:cubicBezTo>
                  <a:close/>
                  <a:moveTo>
                    <a:pt x="5435" y="42995"/>
                  </a:moveTo>
                  <a:cubicBezTo>
                    <a:pt x="6823" y="42995"/>
                    <a:pt x="7933" y="44105"/>
                    <a:pt x="7933" y="45494"/>
                  </a:cubicBezTo>
                  <a:cubicBezTo>
                    <a:pt x="7914" y="46882"/>
                    <a:pt x="6803" y="47992"/>
                    <a:pt x="5435" y="47992"/>
                  </a:cubicBezTo>
                  <a:cubicBezTo>
                    <a:pt x="4046" y="47992"/>
                    <a:pt x="2936" y="46882"/>
                    <a:pt x="2936" y="45494"/>
                  </a:cubicBezTo>
                  <a:cubicBezTo>
                    <a:pt x="2936" y="44105"/>
                    <a:pt x="4046" y="42995"/>
                    <a:pt x="5435" y="42995"/>
                  </a:cubicBezTo>
                  <a:close/>
                  <a:moveTo>
                    <a:pt x="5435" y="50828"/>
                  </a:moveTo>
                  <a:cubicBezTo>
                    <a:pt x="6823" y="50828"/>
                    <a:pt x="7933" y="51939"/>
                    <a:pt x="7933" y="53327"/>
                  </a:cubicBezTo>
                  <a:cubicBezTo>
                    <a:pt x="7933" y="54715"/>
                    <a:pt x="6803" y="55826"/>
                    <a:pt x="5435" y="55826"/>
                  </a:cubicBezTo>
                  <a:cubicBezTo>
                    <a:pt x="4046" y="55826"/>
                    <a:pt x="2936" y="54715"/>
                    <a:pt x="2936" y="53327"/>
                  </a:cubicBezTo>
                  <a:cubicBezTo>
                    <a:pt x="2936" y="51939"/>
                    <a:pt x="4046" y="50828"/>
                    <a:pt x="5435" y="50828"/>
                  </a:cubicBezTo>
                  <a:close/>
                  <a:moveTo>
                    <a:pt x="5435" y="58622"/>
                  </a:moveTo>
                  <a:cubicBezTo>
                    <a:pt x="6823" y="58622"/>
                    <a:pt x="7933" y="59752"/>
                    <a:pt x="7933" y="61140"/>
                  </a:cubicBezTo>
                  <a:cubicBezTo>
                    <a:pt x="7914" y="62529"/>
                    <a:pt x="6803" y="63639"/>
                    <a:pt x="5435" y="63639"/>
                  </a:cubicBezTo>
                  <a:cubicBezTo>
                    <a:pt x="4046" y="63639"/>
                    <a:pt x="2936" y="62529"/>
                    <a:pt x="2936" y="61140"/>
                  </a:cubicBezTo>
                  <a:cubicBezTo>
                    <a:pt x="2936" y="59752"/>
                    <a:pt x="4046" y="58622"/>
                    <a:pt x="5435" y="58622"/>
                  </a:cubicBezTo>
                  <a:close/>
                  <a:moveTo>
                    <a:pt x="5435" y="66435"/>
                  </a:moveTo>
                  <a:cubicBezTo>
                    <a:pt x="6823" y="66435"/>
                    <a:pt x="7933" y="67546"/>
                    <a:pt x="7933" y="68954"/>
                  </a:cubicBezTo>
                  <a:cubicBezTo>
                    <a:pt x="7933" y="70342"/>
                    <a:pt x="6803" y="71453"/>
                    <a:pt x="5435" y="71453"/>
                  </a:cubicBezTo>
                  <a:cubicBezTo>
                    <a:pt x="4046" y="71453"/>
                    <a:pt x="2936" y="70342"/>
                    <a:pt x="2936" y="68954"/>
                  </a:cubicBezTo>
                  <a:cubicBezTo>
                    <a:pt x="2936" y="67546"/>
                    <a:pt x="4046" y="66435"/>
                    <a:pt x="5435" y="66435"/>
                  </a:cubicBezTo>
                  <a:close/>
                  <a:moveTo>
                    <a:pt x="5435" y="74249"/>
                  </a:moveTo>
                  <a:cubicBezTo>
                    <a:pt x="6823" y="74249"/>
                    <a:pt x="7933" y="75359"/>
                    <a:pt x="7933" y="76748"/>
                  </a:cubicBezTo>
                  <a:cubicBezTo>
                    <a:pt x="7933" y="78136"/>
                    <a:pt x="6803" y="79266"/>
                    <a:pt x="5435" y="79266"/>
                  </a:cubicBezTo>
                  <a:cubicBezTo>
                    <a:pt x="4046" y="79266"/>
                    <a:pt x="2936" y="78136"/>
                    <a:pt x="2936" y="76748"/>
                  </a:cubicBezTo>
                  <a:cubicBezTo>
                    <a:pt x="2936" y="75359"/>
                    <a:pt x="4046" y="74249"/>
                    <a:pt x="5435" y="74249"/>
                  </a:cubicBezTo>
                  <a:close/>
                  <a:moveTo>
                    <a:pt x="5435" y="82062"/>
                  </a:moveTo>
                  <a:cubicBezTo>
                    <a:pt x="6823" y="82062"/>
                    <a:pt x="7933" y="83173"/>
                    <a:pt x="7933" y="84561"/>
                  </a:cubicBezTo>
                  <a:cubicBezTo>
                    <a:pt x="7914" y="85949"/>
                    <a:pt x="6803" y="87060"/>
                    <a:pt x="5435" y="87060"/>
                  </a:cubicBezTo>
                  <a:cubicBezTo>
                    <a:pt x="4046" y="87060"/>
                    <a:pt x="2936" y="85949"/>
                    <a:pt x="2936" y="84561"/>
                  </a:cubicBezTo>
                  <a:cubicBezTo>
                    <a:pt x="2936" y="83173"/>
                    <a:pt x="4046" y="82062"/>
                    <a:pt x="5435" y="82062"/>
                  </a:cubicBezTo>
                  <a:close/>
                  <a:moveTo>
                    <a:pt x="5712" y="1"/>
                  </a:moveTo>
                  <a:cubicBezTo>
                    <a:pt x="2579" y="1"/>
                    <a:pt x="1" y="2559"/>
                    <a:pt x="1" y="5712"/>
                  </a:cubicBezTo>
                  <a:lnTo>
                    <a:pt x="1" y="85335"/>
                  </a:lnTo>
                  <a:cubicBezTo>
                    <a:pt x="1" y="88448"/>
                    <a:pt x="2559" y="91026"/>
                    <a:pt x="5712" y="91026"/>
                  </a:cubicBezTo>
                  <a:lnTo>
                    <a:pt x="160833" y="91026"/>
                  </a:lnTo>
                  <a:cubicBezTo>
                    <a:pt x="163967" y="91026"/>
                    <a:pt x="166545" y="88488"/>
                    <a:pt x="166545" y="85335"/>
                  </a:cubicBezTo>
                  <a:lnTo>
                    <a:pt x="166545" y="5712"/>
                  </a:lnTo>
                  <a:cubicBezTo>
                    <a:pt x="166545" y="2559"/>
                    <a:pt x="163967" y="1"/>
                    <a:pt x="160833" y="1"/>
                  </a:cubicBezTo>
                  <a:close/>
                </a:path>
              </a:pathLst>
            </a:cu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42" name="Google Shape;642;p24"/>
            <p:cNvGrpSpPr/>
            <p:nvPr/>
          </p:nvGrpSpPr>
          <p:grpSpPr>
            <a:xfrm>
              <a:off x="899549" y="453700"/>
              <a:ext cx="7937504" cy="4239700"/>
              <a:chOff x="-20400" y="215838"/>
              <a:chExt cx="9184800" cy="4711825"/>
            </a:xfrm>
          </p:grpSpPr>
          <p:cxnSp>
            <p:nvCxnSpPr>
              <p:cNvPr id="643" name="Google Shape;643;p24"/>
              <p:cNvCxnSpPr/>
              <p:nvPr/>
            </p:nvCxnSpPr>
            <p:spPr>
              <a:xfrm>
                <a:off x="-20400" y="215838"/>
                <a:ext cx="9168000" cy="0"/>
              </a:xfrm>
              <a:prstGeom prst="straightConnector1">
                <a:avLst/>
              </a:prstGeom>
              <a:noFill/>
              <a:ln w="9525" cap="flat" cmpd="sng">
                <a:solidFill>
                  <a:schemeClr val="accent5"/>
                </a:solidFill>
                <a:prstDash val="solid"/>
                <a:round/>
                <a:headEnd type="none" w="med" len="med"/>
                <a:tailEnd type="none" w="med" len="med"/>
              </a:ln>
            </p:spPr>
          </p:cxnSp>
          <p:cxnSp>
            <p:nvCxnSpPr>
              <p:cNvPr id="644" name="Google Shape;644;p24"/>
              <p:cNvCxnSpPr/>
              <p:nvPr/>
            </p:nvCxnSpPr>
            <p:spPr>
              <a:xfrm>
                <a:off x="-20400" y="45142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45" name="Google Shape;645;p24"/>
              <p:cNvCxnSpPr/>
              <p:nvPr/>
            </p:nvCxnSpPr>
            <p:spPr>
              <a:xfrm>
                <a:off x="-20400" y="68702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46" name="Google Shape;646;p24"/>
              <p:cNvCxnSpPr/>
              <p:nvPr/>
            </p:nvCxnSpPr>
            <p:spPr>
              <a:xfrm>
                <a:off x="-20400" y="92261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47" name="Google Shape;647;p24"/>
              <p:cNvCxnSpPr/>
              <p:nvPr/>
            </p:nvCxnSpPr>
            <p:spPr>
              <a:xfrm>
                <a:off x="-20400" y="115820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48" name="Google Shape;648;p24"/>
              <p:cNvCxnSpPr/>
              <p:nvPr/>
            </p:nvCxnSpPr>
            <p:spPr>
              <a:xfrm>
                <a:off x="-20400" y="139379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49" name="Google Shape;649;p24"/>
              <p:cNvCxnSpPr/>
              <p:nvPr/>
            </p:nvCxnSpPr>
            <p:spPr>
              <a:xfrm>
                <a:off x="-20400" y="162938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0" name="Google Shape;650;p24"/>
              <p:cNvCxnSpPr/>
              <p:nvPr/>
            </p:nvCxnSpPr>
            <p:spPr>
              <a:xfrm>
                <a:off x="-20400" y="186497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1" name="Google Shape;651;p24"/>
              <p:cNvCxnSpPr/>
              <p:nvPr/>
            </p:nvCxnSpPr>
            <p:spPr>
              <a:xfrm>
                <a:off x="-20400" y="210056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2" name="Google Shape;652;p24"/>
              <p:cNvCxnSpPr/>
              <p:nvPr/>
            </p:nvCxnSpPr>
            <p:spPr>
              <a:xfrm>
                <a:off x="-20400" y="233615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3" name="Google Shape;653;p24"/>
              <p:cNvCxnSpPr/>
              <p:nvPr/>
            </p:nvCxnSpPr>
            <p:spPr>
              <a:xfrm>
                <a:off x="-20400" y="257175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4" name="Google Shape;654;p24"/>
              <p:cNvCxnSpPr/>
              <p:nvPr/>
            </p:nvCxnSpPr>
            <p:spPr>
              <a:xfrm>
                <a:off x="-20400" y="280734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5" name="Google Shape;655;p24"/>
              <p:cNvCxnSpPr/>
              <p:nvPr/>
            </p:nvCxnSpPr>
            <p:spPr>
              <a:xfrm>
                <a:off x="-20400" y="3042933"/>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6" name="Google Shape;656;p24"/>
              <p:cNvCxnSpPr/>
              <p:nvPr/>
            </p:nvCxnSpPr>
            <p:spPr>
              <a:xfrm>
                <a:off x="-20400" y="3278524"/>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7" name="Google Shape;657;p24"/>
              <p:cNvCxnSpPr/>
              <p:nvPr/>
            </p:nvCxnSpPr>
            <p:spPr>
              <a:xfrm>
                <a:off x="-20400" y="3514115"/>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8" name="Google Shape;658;p24"/>
              <p:cNvCxnSpPr/>
              <p:nvPr/>
            </p:nvCxnSpPr>
            <p:spPr>
              <a:xfrm>
                <a:off x="-20400" y="3749706"/>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59" name="Google Shape;659;p24"/>
              <p:cNvCxnSpPr/>
              <p:nvPr/>
            </p:nvCxnSpPr>
            <p:spPr>
              <a:xfrm>
                <a:off x="-20400" y="3985298"/>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60" name="Google Shape;660;p24"/>
              <p:cNvCxnSpPr/>
              <p:nvPr/>
            </p:nvCxnSpPr>
            <p:spPr>
              <a:xfrm>
                <a:off x="-20400" y="4220889"/>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61" name="Google Shape;661;p24"/>
              <p:cNvCxnSpPr/>
              <p:nvPr/>
            </p:nvCxnSpPr>
            <p:spPr>
              <a:xfrm>
                <a:off x="-20400" y="4456480"/>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62" name="Google Shape;662;p24"/>
              <p:cNvCxnSpPr/>
              <p:nvPr/>
            </p:nvCxnSpPr>
            <p:spPr>
              <a:xfrm>
                <a:off x="-20400" y="4692071"/>
                <a:ext cx="9184800" cy="0"/>
              </a:xfrm>
              <a:prstGeom prst="straightConnector1">
                <a:avLst/>
              </a:prstGeom>
              <a:noFill/>
              <a:ln w="9525" cap="flat" cmpd="sng">
                <a:solidFill>
                  <a:schemeClr val="accent5"/>
                </a:solidFill>
                <a:prstDash val="solid"/>
                <a:round/>
                <a:headEnd type="none" w="med" len="med"/>
                <a:tailEnd type="none" w="med" len="med"/>
              </a:ln>
            </p:spPr>
          </p:cxnSp>
          <p:cxnSp>
            <p:nvCxnSpPr>
              <p:cNvPr id="663" name="Google Shape;663;p24"/>
              <p:cNvCxnSpPr/>
              <p:nvPr/>
            </p:nvCxnSpPr>
            <p:spPr>
              <a:xfrm>
                <a:off x="-20400" y="4927663"/>
                <a:ext cx="9169500" cy="0"/>
              </a:xfrm>
              <a:prstGeom prst="straightConnector1">
                <a:avLst/>
              </a:prstGeom>
              <a:noFill/>
              <a:ln w="9525" cap="flat" cmpd="sng">
                <a:solidFill>
                  <a:schemeClr val="accent5"/>
                </a:solidFill>
                <a:prstDash val="solid"/>
                <a:round/>
                <a:headEnd type="none" w="med" len="med"/>
                <a:tailEnd type="none" w="med" len="med"/>
              </a:ln>
            </p:spPr>
          </p:cxnSp>
        </p:grpSp>
        <p:cxnSp>
          <p:nvCxnSpPr>
            <p:cNvPr id="664" name="Google Shape;664;p24"/>
            <p:cNvCxnSpPr/>
            <p:nvPr/>
          </p:nvCxnSpPr>
          <p:spPr>
            <a:xfrm>
              <a:off x="899548" y="240473"/>
              <a:ext cx="0" cy="4662300"/>
            </a:xfrm>
            <a:prstGeom prst="straightConnector1">
              <a:avLst/>
            </a:prstGeom>
            <a:noFill/>
            <a:ln w="28575" cap="flat" cmpd="sng">
              <a:solidFill>
                <a:schemeClr val="accent3"/>
              </a:solidFill>
              <a:prstDash val="solid"/>
              <a:round/>
              <a:headEnd type="none" w="med" len="med"/>
              <a:tailEnd type="none" w="med" len="med"/>
            </a:ln>
          </p:spPr>
        </p:cxnSp>
      </p:grpSp>
      <p:sp>
        <p:nvSpPr>
          <p:cNvPr id="665" name="Google Shape;665;p24"/>
          <p:cNvSpPr txBox="1">
            <a:spLocks noGrp="1"/>
          </p:cNvSpPr>
          <p:nvPr>
            <p:ph type="title"/>
          </p:nvPr>
        </p:nvSpPr>
        <p:spPr>
          <a:xfrm>
            <a:off x="6574589" y="1908717"/>
            <a:ext cx="4106400" cy="1339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66" name="Google Shape;666;p24"/>
          <p:cNvSpPr txBox="1">
            <a:spLocks noGrp="1"/>
          </p:cNvSpPr>
          <p:nvPr>
            <p:ph type="subTitle" idx="1"/>
          </p:nvPr>
        </p:nvSpPr>
        <p:spPr>
          <a:xfrm>
            <a:off x="6574589" y="3609684"/>
            <a:ext cx="4106400" cy="1339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67" name="Google Shape;667;p24"/>
          <p:cNvGrpSpPr/>
          <p:nvPr/>
        </p:nvGrpSpPr>
        <p:grpSpPr>
          <a:xfrm flipH="1">
            <a:off x="10660753" y="5466663"/>
            <a:ext cx="763695" cy="745212"/>
            <a:chOff x="4804725" y="-1188869"/>
            <a:chExt cx="421807" cy="411568"/>
          </a:xfrm>
        </p:grpSpPr>
        <p:sp>
          <p:nvSpPr>
            <p:cNvPr id="668" name="Google Shape;668;p24"/>
            <p:cNvSpPr/>
            <p:nvPr/>
          </p:nvSpPr>
          <p:spPr>
            <a:xfrm rot="-1420665">
              <a:off x="4852515" y="-1136262"/>
              <a:ext cx="326226" cy="306353"/>
            </a:xfrm>
            <a:custGeom>
              <a:avLst/>
              <a:gdLst/>
              <a:ahLst/>
              <a:cxnLst/>
              <a:rect l="l" t="t" r="r" b="b"/>
              <a:pathLst>
                <a:path w="7073" h="6642" extrusionOk="0">
                  <a:moveTo>
                    <a:pt x="1221" y="1"/>
                  </a:moveTo>
                  <a:cubicBezTo>
                    <a:pt x="1092" y="1"/>
                    <a:pt x="973" y="53"/>
                    <a:pt x="868" y="170"/>
                  </a:cubicBezTo>
                  <a:cubicBezTo>
                    <a:pt x="0" y="1137"/>
                    <a:pt x="2769" y="6641"/>
                    <a:pt x="2769" y="6641"/>
                  </a:cubicBezTo>
                  <a:cubicBezTo>
                    <a:pt x="2769" y="6641"/>
                    <a:pt x="7072" y="937"/>
                    <a:pt x="5604" y="270"/>
                  </a:cubicBezTo>
                  <a:cubicBezTo>
                    <a:pt x="5454" y="200"/>
                    <a:pt x="5313" y="168"/>
                    <a:pt x="5181" y="168"/>
                  </a:cubicBezTo>
                  <a:cubicBezTo>
                    <a:pt x="4002" y="168"/>
                    <a:pt x="3570" y="2705"/>
                    <a:pt x="3570" y="2705"/>
                  </a:cubicBezTo>
                  <a:cubicBezTo>
                    <a:pt x="3570" y="2705"/>
                    <a:pt x="2153" y="1"/>
                    <a:pt x="1221" y="1"/>
                  </a:cubicBezTo>
                  <a:close/>
                </a:path>
              </a:pathLst>
            </a:custGeom>
            <a:solidFill>
              <a:schemeClr val="accent6"/>
            </a:solidFill>
            <a:ln w="76200" cap="flat" cmpd="sng">
              <a:solidFill>
                <a:schemeClr val="accent6"/>
              </a:solidFill>
              <a:prstDash val="solid"/>
              <a:round/>
              <a:headEnd type="none" w="sm" len="sm"/>
              <a:tailEnd type="none" w="sm" len="sm"/>
            </a:ln>
            <a:effectLst>
              <a:outerShdw blurRad="28575" dist="19050" dir="5400000" algn="bl" rotWithShape="0">
                <a:schemeClr val="dk1">
                  <a:alpha val="19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24"/>
            <p:cNvSpPr/>
            <p:nvPr/>
          </p:nvSpPr>
          <p:spPr>
            <a:xfrm rot="-1420665">
              <a:off x="4852515" y="-1136262"/>
              <a:ext cx="326226" cy="306353"/>
            </a:xfrm>
            <a:custGeom>
              <a:avLst/>
              <a:gdLst/>
              <a:ahLst/>
              <a:cxnLst/>
              <a:rect l="l" t="t" r="r" b="b"/>
              <a:pathLst>
                <a:path w="7073" h="6642" extrusionOk="0">
                  <a:moveTo>
                    <a:pt x="1221" y="1"/>
                  </a:moveTo>
                  <a:cubicBezTo>
                    <a:pt x="1092" y="1"/>
                    <a:pt x="973" y="53"/>
                    <a:pt x="868" y="170"/>
                  </a:cubicBezTo>
                  <a:cubicBezTo>
                    <a:pt x="0" y="1137"/>
                    <a:pt x="2769" y="6641"/>
                    <a:pt x="2769" y="6641"/>
                  </a:cubicBezTo>
                  <a:cubicBezTo>
                    <a:pt x="2769" y="6641"/>
                    <a:pt x="7072" y="937"/>
                    <a:pt x="5604" y="270"/>
                  </a:cubicBezTo>
                  <a:cubicBezTo>
                    <a:pt x="5454" y="200"/>
                    <a:pt x="5313" y="168"/>
                    <a:pt x="5181" y="168"/>
                  </a:cubicBezTo>
                  <a:cubicBezTo>
                    <a:pt x="4002" y="168"/>
                    <a:pt x="3570" y="2705"/>
                    <a:pt x="3570" y="2705"/>
                  </a:cubicBezTo>
                  <a:cubicBezTo>
                    <a:pt x="3570" y="2705"/>
                    <a:pt x="2153" y="1"/>
                    <a:pt x="12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9182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F787BBDB-E467-459D-8DE6-4233B7876929}" type="datetimeFigureOut">
              <a:rPr lang="en-GB" smtClean="0"/>
              <a:t>18/11/2023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262618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787BBDB-E467-459D-8DE6-4233B7876929}" type="datetimeFigureOut">
              <a:rPr lang="en-GB" smtClean="0"/>
              <a:t>18/11/2023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2261341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F787BBDB-E467-459D-8DE6-4233B7876929}" type="datetimeFigureOut">
              <a:rPr lang="en-GB" smtClean="0"/>
              <a:t>18/11/2023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1404989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F787BBDB-E467-459D-8DE6-4233B7876929}" type="datetimeFigureOut">
              <a:rPr lang="en-GB" smtClean="0"/>
              <a:t>18/11/2023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787563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F787BBDB-E467-459D-8DE6-4233B7876929}" type="datetimeFigureOut">
              <a:rPr lang="en-GB" smtClean="0"/>
              <a:t>18/11/2023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259700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787BBDB-E467-459D-8DE6-4233B7876929}" type="datetimeFigureOut">
              <a:rPr lang="en-GB" smtClean="0"/>
              <a:t>18/11/2023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2531298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87BBDB-E467-459D-8DE6-4233B7876929}" type="datetimeFigureOut">
              <a:rPr lang="en-GB" smtClean="0"/>
              <a:t>18/11/2023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1279631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87BBDB-E467-459D-8DE6-4233B7876929}" type="datetimeFigureOut">
              <a:rPr lang="en-GB" smtClean="0"/>
              <a:t>18/11/2023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FC0AAAF-DF2D-4B01-B9E4-1D40120D0A21}" type="slidenum">
              <a:rPr lang="en-GB" smtClean="0"/>
              <a:t>‹#›</a:t>
            </a:fld>
            <a:endParaRPr lang="en-GB"/>
          </a:p>
        </p:txBody>
      </p:sp>
    </p:spTree>
    <p:extLst>
      <p:ext uri="{BB962C8B-B14F-4D97-AF65-F5344CB8AC3E}">
        <p14:creationId xmlns:p14="http://schemas.microsoft.com/office/powerpoint/2010/main" val="4241462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87BBDB-E467-459D-8DE6-4233B7876929}" type="datetimeFigureOut">
              <a:rPr lang="en-GB" smtClean="0"/>
              <a:t>18/11/2023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C0AAAF-DF2D-4B01-B9E4-1D40120D0A21}" type="slidenum">
              <a:rPr lang="en-GB" smtClean="0"/>
              <a:t>‹#›</a:t>
            </a:fld>
            <a:endParaRPr lang="en-GB"/>
          </a:p>
        </p:txBody>
      </p:sp>
    </p:spTree>
    <p:extLst>
      <p:ext uri="{BB962C8B-B14F-4D97-AF65-F5344CB8AC3E}">
        <p14:creationId xmlns:p14="http://schemas.microsoft.com/office/powerpoint/2010/main" val="3801189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18.pn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microsoft.com/office/2007/relationships/hdphoto" Target="../media/hdphoto8.wdp"/><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26.png"/><Relationship Id="rId5" Type="http://schemas.microsoft.com/office/2007/relationships/hdphoto" Target="../media/hdphoto7.wdp"/><Relationship Id="rId10" Type="http://schemas.openxmlformats.org/officeDocument/2006/relationships/image" Target="../media/image28.png"/><Relationship Id="rId4" Type="http://schemas.openxmlformats.org/officeDocument/2006/relationships/image" Target="../media/image25.png"/><Relationship Id="rId9" Type="http://schemas.microsoft.com/office/2007/relationships/hdphoto" Target="../media/hdphoto9.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41382122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4" name="Hình chữ nhật: Góc Tròn 3">
            <a:extLst>
              <a:ext uri="{FF2B5EF4-FFF2-40B4-BE49-F238E27FC236}">
                <a16:creationId xmlns:a16="http://schemas.microsoft.com/office/drawing/2014/main" xmlns="" id="{5A1E5899-44E8-83D3-8283-D207134D8835}"/>
              </a:ext>
            </a:extLst>
          </p:cNvPr>
          <p:cNvSpPr/>
          <p:nvPr/>
        </p:nvSpPr>
        <p:spPr>
          <a:xfrm>
            <a:off x="2055149" y="372399"/>
            <a:ext cx="9117348" cy="1673074"/>
          </a:xfrm>
          <a:custGeom>
            <a:avLst/>
            <a:gdLst>
              <a:gd name="connsiteX0" fmla="*/ 0 w 9117348"/>
              <a:gd name="connsiteY0" fmla="*/ 278851 h 1673074"/>
              <a:gd name="connsiteX1" fmla="*/ 278851 w 9117348"/>
              <a:gd name="connsiteY1" fmla="*/ 0 h 1673074"/>
              <a:gd name="connsiteX2" fmla="*/ 8838497 w 9117348"/>
              <a:gd name="connsiteY2" fmla="*/ 0 h 1673074"/>
              <a:gd name="connsiteX3" fmla="*/ 9117348 w 9117348"/>
              <a:gd name="connsiteY3" fmla="*/ 278851 h 1673074"/>
              <a:gd name="connsiteX4" fmla="*/ 9117348 w 9117348"/>
              <a:gd name="connsiteY4" fmla="*/ 1394223 h 1673074"/>
              <a:gd name="connsiteX5" fmla="*/ 8838497 w 9117348"/>
              <a:gd name="connsiteY5" fmla="*/ 1673074 h 1673074"/>
              <a:gd name="connsiteX6" fmla="*/ 278851 w 9117348"/>
              <a:gd name="connsiteY6" fmla="*/ 1673074 h 1673074"/>
              <a:gd name="connsiteX7" fmla="*/ 0 w 9117348"/>
              <a:gd name="connsiteY7" fmla="*/ 1394223 h 1673074"/>
              <a:gd name="connsiteX8" fmla="*/ 0 w 9117348"/>
              <a:gd name="connsiteY8" fmla="*/ 278851 h 167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348" h="1673074" fill="none" extrusionOk="0">
                <a:moveTo>
                  <a:pt x="0" y="278851"/>
                </a:moveTo>
                <a:cubicBezTo>
                  <a:pt x="257" y="131808"/>
                  <a:pt x="127212" y="3971"/>
                  <a:pt x="278851" y="0"/>
                </a:cubicBezTo>
                <a:cubicBezTo>
                  <a:pt x="2972655" y="72427"/>
                  <a:pt x="7583148" y="61419"/>
                  <a:pt x="8838497" y="0"/>
                </a:cubicBezTo>
                <a:cubicBezTo>
                  <a:pt x="8991101" y="-9647"/>
                  <a:pt x="9095980" y="118383"/>
                  <a:pt x="9117348" y="278851"/>
                </a:cubicBezTo>
                <a:cubicBezTo>
                  <a:pt x="9073910" y="543136"/>
                  <a:pt x="9209967" y="1134080"/>
                  <a:pt x="9117348" y="1394223"/>
                </a:cubicBezTo>
                <a:cubicBezTo>
                  <a:pt x="9119103" y="1539321"/>
                  <a:pt x="8986325" y="1666150"/>
                  <a:pt x="8838497" y="1673074"/>
                </a:cubicBezTo>
                <a:cubicBezTo>
                  <a:pt x="6128781" y="1702901"/>
                  <a:pt x="3886125" y="1593768"/>
                  <a:pt x="278851" y="1673074"/>
                </a:cubicBezTo>
                <a:cubicBezTo>
                  <a:pt x="136201" y="1671790"/>
                  <a:pt x="-28992" y="1553961"/>
                  <a:pt x="0" y="1394223"/>
                </a:cubicBezTo>
                <a:cubicBezTo>
                  <a:pt x="-83295" y="934874"/>
                  <a:pt x="68263" y="427896"/>
                  <a:pt x="0" y="278851"/>
                </a:cubicBezTo>
                <a:close/>
              </a:path>
              <a:path w="9117348" h="1673074" stroke="0" extrusionOk="0">
                <a:moveTo>
                  <a:pt x="0" y="278851"/>
                </a:moveTo>
                <a:cubicBezTo>
                  <a:pt x="25327" y="131750"/>
                  <a:pt x="128527" y="7670"/>
                  <a:pt x="278851" y="0"/>
                </a:cubicBezTo>
                <a:cubicBezTo>
                  <a:pt x="2627937" y="123000"/>
                  <a:pt x="7020194" y="-96860"/>
                  <a:pt x="8838497" y="0"/>
                </a:cubicBezTo>
                <a:cubicBezTo>
                  <a:pt x="8969002" y="-17910"/>
                  <a:pt x="9130950" y="97424"/>
                  <a:pt x="9117348" y="278851"/>
                </a:cubicBezTo>
                <a:cubicBezTo>
                  <a:pt x="9121684" y="689892"/>
                  <a:pt x="9173084" y="1196568"/>
                  <a:pt x="9117348" y="1394223"/>
                </a:cubicBezTo>
                <a:cubicBezTo>
                  <a:pt x="9109982" y="1550896"/>
                  <a:pt x="8982982" y="1671516"/>
                  <a:pt x="8838497" y="1673074"/>
                </a:cubicBezTo>
                <a:cubicBezTo>
                  <a:pt x="6372451" y="1512367"/>
                  <a:pt x="3719343" y="1712741"/>
                  <a:pt x="278851" y="1673074"/>
                </a:cubicBezTo>
                <a:cubicBezTo>
                  <a:pt x="111534" y="1670385"/>
                  <a:pt x="-17335" y="1540375"/>
                  <a:pt x="0" y="1394223"/>
                </a:cubicBezTo>
                <a:cubicBezTo>
                  <a:pt x="-95779" y="839169"/>
                  <a:pt x="-16696" y="531009"/>
                  <a:pt x="0" y="278851"/>
                </a:cubicBezTo>
                <a:close/>
              </a:path>
            </a:pathLst>
          </a:custGeom>
          <a:solidFill>
            <a:schemeClr val="accent1">
              <a:lumMod val="60000"/>
              <a:lumOff val="40000"/>
            </a:schemeClr>
          </a:solidFill>
          <a:ln w="127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DF5"/>
              </a:solidFill>
              <a:latin typeface="Calibri"/>
              <a:sym typeface="Arial"/>
            </a:endParaRPr>
          </a:p>
        </p:txBody>
      </p:sp>
      <p:sp>
        <p:nvSpPr>
          <p:cNvPr id="5" name="Hộp Văn bản 4">
            <a:extLst>
              <a:ext uri="{FF2B5EF4-FFF2-40B4-BE49-F238E27FC236}">
                <a16:creationId xmlns:a16="http://schemas.microsoft.com/office/drawing/2014/main" xmlns="" id="{E8C78B9B-D0CF-E20C-E1C1-F8ED61972686}"/>
              </a:ext>
            </a:extLst>
          </p:cNvPr>
          <p:cNvSpPr txBox="1"/>
          <p:nvPr/>
        </p:nvSpPr>
        <p:spPr>
          <a:xfrm>
            <a:off x="2286376" y="516438"/>
            <a:ext cx="8437163" cy="1384995"/>
          </a:xfrm>
          <a:prstGeom prst="rect">
            <a:avLst/>
          </a:prstGeom>
          <a:noFill/>
        </p:spPr>
        <p:txBody>
          <a:bodyPr wrap="square" rtlCol="0">
            <a:spAutoFit/>
          </a:bodyPr>
          <a:lstStyle/>
          <a:p>
            <a:pPr algn="ctr" defTabSz="1219170">
              <a:buClr>
                <a:srgbClr val="000000"/>
              </a:buClr>
            </a:pPr>
            <a:r>
              <a:rPr lang="vi-VN" sz="2800" b="1" kern="0">
                <a:solidFill>
                  <a:srgbClr val="0070C0"/>
                </a:solidFill>
                <a:latin typeface="Calibri"/>
                <a:cs typeface="Arial"/>
                <a:sym typeface="Arial"/>
              </a:rPr>
              <a:t>2. Trao đổi với bạn những nội dung mà em muốn viết trong bức thư gửi cho một người thân ở xa để thăm hỏi và kể về tình hình gia đình em.</a:t>
            </a:r>
            <a:endParaRPr lang="en-US" sz="2800" b="1" kern="0" dirty="0">
              <a:solidFill>
                <a:srgbClr val="0070C0"/>
              </a:solidFill>
              <a:latin typeface="Calibri"/>
              <a:cs typeface="Arial"/>
              <a:sym typeface="Arial"/>
            </a:endParaRPr>
          </a:p>
        </p:txBody>
      </p:sp>
      <p:pic>
        <p:nvPicPr>
          <p:cNvPr id="6" name="Hình ảnh 5">
            <a:extLst>
              <a:ext uri="{FF2B5EF4-FFF2-40B4-BE49-F238E27FC236}">
                <a16:creationId xmlns:a16="http://schemas.microsoft.com/office/drawing/2014/main" xmlns="" id="{D9AFC521-BC4A-9F9E-71A6-B9A8BACADECB}"/>
              </a:ext>
            </a:extLst>
          </p:cNvPr>
          <p:cNvPicPr>
            <a:picLocks noChangeAspect="1"/>
          </p:cNvPicPr>
          <p:nvPr/>
        </p:nvPicPr>
        <p:blipFill>
          <a:blip r:embed="rId3"/>
          <a:stretch>
            <a:fillRect/>
          </a:stretch>
        </p:blipFill>
        <p:spPr>
          <a:xfrm>
            <a:off x="253205" y="98427"/>
            <a:ext cx="2585268" cy="2248533"/>
          </a:xfrm>
          <a:prstGeom prst="rect">
            <a:avLst/>
          </a:prstGeom>
        </p:spPr>
      </p:pic>
      <p:pic>
        <p:nvPicPr>
          <p:cNvPr id="8" name="Hình ảnh 7">
            <a:extLst>
              <a:ext uri="{FF2B5EF4-FFF2-40B4-BE49-F238E27FC236}">
                <a16:creationId xmlns:a16="http://schemas.microsoft.com/office/drawing/2014/main" xmlns="" id="{E8B1613F-265D-F7B1-1EFC-B1F46FEAC9F3}"/>
              </a:ext>
            </a:extLst>
          </p:cNvPr>
          <p:cNvPicPr>
            <a:picLocks noChangeAspect="1"/>
          </p:cNvPicPr>
          <p:nvPr/>
        </p:nvPicPr>
        <p:blipFill>
          <a:blip r:embed="rId4"/>
          <a:stretch>
            <a:fillRect/>
          </a:stretch>
        </p:blipFill>
        <p:spPr>
          <a:xfrm>
            <a:off x="2055149" y="2097041"/>
            <a:ext cx="7898148" cy="4244521"/>
          </a:xfrm>
          <a:prstGeom prst="rect">
            <a:avLst/>
          </a:prstGeom>
        </p:spPr>
      </p:pic>
    </p:spTree>
    <p:extLst>
      <p:ext uri="{BB962C8B-B14F-4D97-AF65-F5344CB8AC3E}">
        <p14:creationId xmlns:p14="http://schemas.microsoft.com/office/powerpoint/2010/main" val="137763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900" decel="100000" fill="hold"/>
                                        <p:tgtEl>
                                          <p:spTgt spid="6"/>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pic>
        <p:nvPicPr>
          <p:cNvPr id="1543" name="Hình ảnh 1542" descr="Ảnh có chứa đồ chơi, búp bê&#10;&#10;Mô tả được tạo tự động">
            <a:extLst>
              <a:ext uri="{FF2B5EF4-FFF2-40B4-BE49-F238E27FC236}">
                <a16:creationId xmlns:a16="http://schemas.microsoft.com/office/drawing/2014/main" xmlns="" id="{52F67D2C-EF8C-A88A-7E19-EB28FF2D21CC}"/>
              </a:ext>
            </a:extLst>
          </p:cNvPr>
          <p:cNvPicPr>
            <a:picLocks noChangeAspect="1"/>
          </p:cNvPicPr>
          <p:nvPr/>
        </p:nvPicPr>
        <p:blipFill>
          <a:blip r:embed="rId3"/>
          <a:stretch>
            <a:fillRect/>
          </a:stretch>
        </p:blipFill>
        <p:spPr>
          <a:xfrm>
            <a:off x="1429407" y="1061860"/>
            <a:ext cx="4561360" cy="4408719"/>
          </a:xfrm>
          <a:prstGeom prst="rect">
            <a:avLst/>
          </a:prstGeom>
        </p:spPr>
      </p:pic>
      <p:sp>
        <p:nvSpPr>
          <p:cNvPr id="2" name="Hộp Văn bản 1">
            <a:extLst>
              <a:ext uri="{FF2B5EF4-FFF2-40B4-BE49-F238E27FC236}">
                <a16:creationId xmlns:a16="http://schemas.microsoft.com/office/drawing/2014/main" xmlns="" id="{D013D023-2D71-9F19-3097-79851A3BDBBB}"/>
              </a:ext>
            </a:extLst>
          </p:cNvPr>
          <p:cNvSpPr txBox="1"/>
          <p:nvPr/>
        </p:nvSpPr>
        <p:spPr>
          <a:xfrm>
            <a:off x="5903770" y="2666056"/>
            <a:ext cx="53422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CÙNG</a:t>
            </a:r>
            <a:r>
              <a:rPr kumimoji="0" lang="vi-VN" sz="7200" b="0" i="0" u="none" strike="noStrike" kern="1200" cap="none" spc="0" normalizeH="0" noProof="0">
                <a:ln>
                  <a:noFill/>
                </a:ln>
                <a:solidFill>
                  <a:srgbClr val="C00000"/>
                </a:solidFill>
                <a:effectLst/>
                <a:uLnTx/>
                <a:uFillTx/>
                <a:latin typeface="SVN-Apple" panose="02040603050506020204" pitchFamily="18" charset="0"/>
                <a:ea typeface="+mn-ea"/>
                <a:cs typeface="Arial" panose="020B0604020202020204" pitchFamily="34" charset="0"/>
              </a:rPr>
              <a:t> THẢO LUẬN</a:t>
            </a:r>
            <a:endParaRPr kumimoji="0" lang="vi-VN" sz="72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383426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pic>
        <p:nvPicPr>
          <p:cNvPr id="7" name="Hình ảnh 6" descr="Ảnh có chứa trong nhà, đồ chơi&#10;&#10;Mô tả được tạo tự động">
            <a:extLst>
              <a:ext uri="{FF2B5EF4-FFF2-40B4-BE49-F238E27FC236}">
                <a16:creationId xmlns:a16="http://schemas.microsoft.com/office/drawing/2014/main" xmlns="" id="{E6DA2E4A-FF92-A607-6F77-CD7CC77C471E}"/>
              </a:ext>
            </a:extLst>
          </p:cNvPr>
          <p:cNvPicPr>
            <a:picLocks noChangeAspect="1"/>
          </p:cNvPicPr>
          <p:nvPr/>
        </p:nvPicPr>
        <p:blipFill>
          <a:blip r:embed="rId3"/>
          <a:stretch>
            <a:fillRect/>
          </a:stretch>
        </p:blipFill>
        <p:spPr>
          <a:xfrm>
            <a:off x="1676146" y="437917"/>
            <a:ext cx="4959969" cy="4959969"/>
          </a:xfrm>
          <a:prstGeom prst="rect">
            <a:avLst/>
          </a:prstGeom>
        </p:spPr>
      </p:pic>
      <p:sp>
        <p:nvSpPr>
          <p:cNvPr id="2" name="Hộp Văn bản 1">
            <a:extLst>
              <a:ext uri="{FF2B5EF4-FFF2-40B4-BE49-F238E27FC236}">
                <a16:creationId xmlns:a16="http://schemas.microsoft.com/office/drawing/2014/main" xmlns="" id="{A3D8EC91-C8EB-7185-BEEA-02B938571027}"/>
              </a:ext>
            </a:extLst>
          </p:cNvPr>
          <p:cNvSpPr txBox="1"/>
          <p:nvPr/>
        </p:nvSpPr>
        <p:spPr>
          <a:xfrm>
            <a:off x="5690410" y="2666056"/>
            <a:ext cx="5342299"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CÙNG</a:t>
            </a:r>
            <a:r>
              <a:rPr kumimoji="0" lang="vi-VN" sz="7200" b="0" i="0" u="none" strike="noStrike" kern="1200" cap="none" spc="0" normalizeH="0" noProof="0">
                <a:ln>
                  <a:noFill/>
                </a:ln>
                <a:solidFill>
                  <a:srgbClr val="C00000"/>
                </a:solidFill>
                <a:effectLst/>
                <a:uLnTx/>
                <a:uFillTx/>
                <a:latin typeface="SVN-Apple" panose="02040603050506020204" pitchFamily="18" charset="0"/>
                <a:ea typeface="+mn-ea"/>
                <a:cs typeface="Arial" panose="020B0604020202020204" pitchFamily="34" charset="0"/>
              </a:rPr>
              <a:t> VIẾT</a:t>
            </a:r>
            <a:endParaRPr kumimoji="0" lang="vi-VN" sz="72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99791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pic>
        <p:nvPicPr>
          <p:cNvPr id="3" name="Hình ảnh 2" descr="Ảnh có chứa văn bản, trong nhà&#10;&#10;Mô tả được tạo tự động">
            <a:extLst>
              <a:ext uri="{FF2B5EF4-FFF2-40B4-BE49-F238E27FC236}">
                <a16:creationId xmlns:a16="http://schemas.microsoft.com/office/drawing/2014/main" xmlns="" id="{077D58B2-4D32-9E39-8146-71DB506CA533}"/>
              </a:ext>
            </a:extLst>
          </p:cNvPr>
          <p:cNvPicPr>
            <a:picLocks noChangeAspect="1"/>
          </p:cNvPicPr>
          <p:nvPr/>
        </p:nvPicPr>
        <p:blipFill>
          <a:blip r:embed="rId3"/>
          <a:stretch>
            <a:fillRect/>
          </a:stretch>
        </p:blipFill>
        <p:spPr>
          <a:xfrm>
            <a:off x="2471335" y="2062741"/>
            <a:ext cx="6819810" cy="3989535"/>
          </a:xfrm>
          <a:prstGeom prst="rect">
            <a:avLst/>
          </a:prstGeom>
        </p:spPr>
      </p:pic>
      <p:sp>
        <p:nvSpPr>
          <p:cNvPr id="2" name="Hộp Văn bản 1">
            <a:extLst>
              <a:ext uri="{FF2B5EF4-FFF2-40B4-BE49-F238E27FC236}">
                <a16:creationId xmlns:a16="http://schemas.microsoft.com/office/drawing/2014/main" xmlns="" id="{E4B857CB-D6FB-EB0B-CA5A-653E97F60D2B}"/>
              </a:ext>
            </a:extLst>
          </p:cNvPr>
          <p:cNvSpPr txBox="1"/>
          <p:nvPr/>
        </p:nvSpPr>
        <p:spPr>
          <a:xfrm>
            <a:off x="2686095" y="805724"/>
            <a:ext cx="681981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C00000"/>
                </a:solidFill>
                <a:effectLst/>
                <a:uLnTx/>
                <a:uFillTx/>
                <a:latin typeface="SVN-Apple" panose="02040603050506020204" pitchFamily="18" charset="0"/>
                <a:ea typeface="+mn-ea"/>
                <a:cs typeface="Arial" panose="020B0604020202020204" pitchFamily="34" charset="0"/>
              </a:rPr>
              <a:t>CÙNG</a:t>
            </a:r>
            <a:r>
              <a:rPr kumimoji="0" lang="vi-VN" sz="7200" b="0" i="0" u="none" strike="noStrike" kern="1200" cap="none" spc="0" normalizeH="0" noProof="0" dirty="0">
                <a:ln>
                  <a:noFill/>
                </a:ln>
                <a:solidFill>
                  <a:srgbClr val="C00000"/>
                </a:solidFill>
                <a:effectLst/>
                <a:uLnTx/>
                <a:uFillTx/>
                <a:latin typeface="SVN-Apple" panose="02040603050506020204" pitchFamily="18" charset="0"/>
                <a:ea typeface="+mn-ea"/>
                <a:cs typeface="Arial" panose="020B0604020202020204" pitchFamily="34" charset="0"/>
              </a:rPr>
              <a:t> CHIA SẺ</a:t>
            </a:r>
            <a:endParaRPr kumimoji="0" lang="vi-VN" sz="7200" b="0" i="0" u="none" strike="noStrike" kern="1200" cap="none" spc="0" normalizeH="0" baseline="0" noProof="0" dirty="0">
              <a:ln>
                <a:noFill/>
              </a:ln>
              <a:solidFill>
                <a:srgbClr val="C00000"/>
              </a:solidFill>
              <a:effectLst/>
              <a:uLnTx/>
              <a:uFillTx/>
              <a:latin typeface="SVN-Apple" panose="02040603050506020204" pitchFamily="18" charset="0"/>
              <a:ea typeface="+mn-ea"/>
              <a:cs typeface="Arial" panose="020B0604020202020204" pitchFamily="34" charset="0"/>
            </a:endParaRPr>
          </a:p>
        </p:txBody>
      </p:sp>
    </p:spTree>
    <p:extLst>
      <p:ext uri="{BB962C8B-B14F-4D97-AF65-F5344CB8AC3E}">
        <p14:creationId xmlns:p14="http://schemas.microsoft.com/office/powerpoint/2010/main" val="1862131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3" name="Hộp Văn bản 2">
            <a:extLst>
              <a:ext uri="{FF2B5EF4-FFF2-40B4-BE49-F238E27FC236}">
                <a16:creationId xmlns:a16="http://schemas.microsoft.com/office/drawing/2014/main" xmlns="" id="{79B225D6-E042-51B7-B41E-08924E7E3548}"/>
              </a:ext>
            </a:extLst>
          </p:cNvPr>
          <p:cNvSpPr txBox="1"/>
          <p:nvPr/>
        </p:nvSpPr>
        <p:spPr>
          <a:xfrm>
            <a:off x="1216573" y="1223397"/>
            <a:ext cx="9743348" cy="4493538"/>
          </a:xfrm>
          <a:prstGeom prst="rect">
            <a:avLst/>
          </a:prstGeom>
          <a:noFill/>
        </p:spPr>
        <p:txBody>
          <a:bodyPr wrap="square">
            <a:spAutoFit/>
          </a:bodyPr>
          <a:lstStyle/>
          <a:p>
            <a:pPr algn="just"/>
            <a:r>
              <a:rPr lang="vi-VN" sz="2200" b="0" i="0" dirty="0">
                <a:solidFill>
                  <a:srgbClr val="000000"/>
                </a:solidFill>
                <a:effectLst/>
              </a:rPr>
              <a:t>Bố kính mến!</a:t>
            </a:r>
          </a:p>
          <a:p>
            <a:pPr algn="just"/>
            <a:r>
              <a:rPr lang="vi-VN" sz="2200" b="0" i="0" dirty="0">
                <a:solidFill>
                  <a:srgbClr val="000000"/>
                </a:solidFill>
                <a:effectLst/>
              </a:rPr>
              <a:t>	Đã một tháng kể từ ngày bố đi công tác xa nhà. Mẹ, con và em My nhớ bố nhiều lắm! </a:t>
            </a:r>
          </a:p>
          <a:p>
            <a:pPr algn="just"/>
            <a:r>
              <a:rPr lang="vi-VN" sz="2200" b="0" i="0" dirty="0">
                <a:solidFill>
                  <a:srgbClr val="000000"/>
                </a:solidFill>
                <a:effectLst/>
              </a:rPr>
              <a:t>	Dạo này bố có khỏe không ạ? Công việc của bố vẫn ổn phải không ạ? Bố đến nơi công tác mới, bố có nhớ chụp ảnh những cảnh đẹp lại cho con không bố?</a:t>
            </a:r>
          </a:p>
          <a:p>
            <a:pPr algn="just"/>
            <a:r>
              <a:rPr lang="vi-VN" sz="2200" b="0" i="0" dirty="0">
                <a:solidFill>
                  <a:srgbClr val="000000"/>
                </a:solidFill>
                <a:effectLst/>
              </a:rPr>
              <a:t>	Tháng này trường con đang có đợt thi đua hoa điểm mười để chào mừng ngày Nhà giáo Việt Nam 20 - 11 bố ạ. Con cũng rất cố gắng để tham gia vào đợt thi đua này. Hôm qua con đã dành được điểm 10 môn Toán đấy bố ạ. Bố không ở nhà, tối nào con cũng tự giác ngồi vào bàn học, không để mẹ phải nhắc nhở. </a:t>
            </a:r>
          </a:p>
          <a:p>
            <a:pPr algn="just"/>
            <a:r>
              <a:rPr lang="vi-VN" sz="2200" b="0" i="0" dirty="0">
                <a:solidFill>
                  <a:srgbClr val="000000"/>
                </a:solidFill>
                <a:effectLst/>
              </a:rPr>
              <a:t>	Bố cố gắng hoàn thành tốt công việc để về với mẹ con con nhé! Con yêu bố!</a:t>
            </a:r>
          </a:p>
        </p:txBody>
      </p:sp>
      <p:sp>
        <p:nvSpPr>
          <p:cNvPr id="9" name="Hộp Văn bản 8">
            <a:extLst>
              <a:ext uri="{FF2B5EF4-FFF2-40B4-BE49-F238E27FC236}">
                <a16:creationId xmlns:a16="http://schemas.microsoft.com/office/drawing/2014/main" xmlns="" id="{58437586-E3B7-4ED0-84F0-E176EDF8D226}"/>
              </a:ext>
            </a:extLst>
          </p:cNvPr>
          <p:cNvSpPr txBox="1"/>
          <p:nvPr/>
        </p:nvSpPr>
        <p:spPr>
          <a:xfrm>
            <a:off x="4047926" y="861731"/>
            <a:ext cx="7834133" cy="461665"/>
          </a:xfrm>
          <a:prstGeom prst="rect">
            <a:avLst/>
          </a:prstGeom>
          <a:noFill/>
        </p:spPr>
        <p:txBody>
          <a:bodyPr wrap="square">
            <a:spAutoFit/>
          </a:bodyPr>
          <a:lstStyle/>
          <a:p>
            <a:pPr algn="just"/>
            <a:r>
              <a:rPr lang="vi-VN" sz="2400" b="0" i="0" dirty="0">
                <a:solidFill>
                  <a:srgbClr val="000000"/>
                </a:solidFill>
                <a:effectLst/>
              </a:rPr>
              <a:t>Thành phố Hồ Chí Minh, ngày 4 tháng 11 năm 2023</a:t>
            </a:r>
          </a:p>
        </p:txBody>
      </p:sp>
      <p:sp>
        <p:nvSpPr>
          <p:cNvPr id="10" name="Hộp Văn bản 9">
            <a:extLst>
              <a:ext uri="{FF2B5EF4-FFF2-40B4-BE49-F238E27FC236}">
                <a16:creationId xmlns:a16="http://schemas.microsoft.com/office/drawing/2014/main" xmlns="" id="{D2162E64-9172-67ED-4A88-89E42E7388BD}"/>
              </a:ext>
            </a:extLst>
          </p:cNvPr>
          <p:cNvSpPr txBox="1"/>
          <p:nvPr/>
        </p:nvSpPr>
        <p:spPr>
          <a:xfrm>
            <a:off x="2007606" y="5572519"/>
            <a:ext cx="4080641" cy="430887"/>
          </a:xfrm>
          <a:prstGeom prst="rect">
            <a:avLst/>
          </a:prstGeom>
          <a:noFill/>
        </p:spPr>
        <p:txBody>
          <a:bodyPr wrap="square">
            <a:spAutoFit/>
          </a:bodyPr>
          <a:lstStyle/>
          <a:p>
            <a:pPr algn="just"/>
            <a:r>
              <a:rPr lang="vi-VN" sz="2200" dirty="0">
                <a:solidFill>
                  <a:srgbClr val="000000"/>
                </a:solidFill>
              </a:rPr>
              <a:t>Con chúc bố luôn mạnh khỏe!</a:t>
            </a:r>
            <a:endParaRPr lang="vi-VN" sz="2200" b="0" i="0" dirty="0">
              <a:solidFill>
                <a:srgbClr val="000000"/>
              </a:solidFill>
              <a:effectLst/>
            </a:endParaRPr>
          </a:p>
        </p:txBody>
      </p:sp>
      <p:sp>
        <p:nvSpPr>
          <p:cNvPr id="11" name="Hộp Văn bản 10">
            <a:extLst>
              <a:ext uri="{FF2B5EF4-FFF2-40B4-BE49-F238E27FC236}">
                <a16:creationId xmlns:a16="http://schemas.microsoft.com/office/drawing/2014/main" xmlns="" id="{F9E6A30F-45A2-D337-6769-97B5475F8323}"/>
              </a:ext>
            </a:extLst>
          </p:cNvPr>
          <p:cNvSpPr txBox="1"/>
          <p:nvPr/>
        </p:nvSpPr>
        <p:spPr>
          <a:xfrm>
            <a:off x="8505497" y="5764171"/>
            <a:ext cx="1671144" cy="430887"/>
          </a:xfrm>
          <a:prstGeom prst="rect">
            <a:avLst/>
          </a:prstGeom>
          <a:noFill/>
        </p:spPr>
        <p:txBody>
          <a:bodyPr wrap="square">
            <a:spAutoFit/>
          </a:bodyPr>
          <a:lstStyle/>
          <a:p>
            <a:pPr algn="just"/>
            <a:r>
              <a:rPr lang="vi-VN" sz="2200" dirty="0">
                <a:solidFill>
                  <a:srgbClr val="000000"/>
                </a:solidFill>
              </a:rPr>
              <a:t>Con của bố</a:t>
            </a:r>
            <a:endParaRPr lang="vi-VN" sz="2200" b="0" i="0" dirty="0">
              <a:solidFill>
                <a:srgbClr val="000000"/>
              </a:solidFill>
              <a:effectLst/>
            </a:endParaRPr>
          </a:p>
        </p:txBody>
      </p:sp>
      <p:sp>
        <p:nvSpPr>
          <p:cNvPr id="12" name="Hộp Văn bản 11">
            <a:extLst>
              <a:ext uri="{FF2B5EF4-FFF2-40B4-BE49-F238E27FC236}">
                <a16:creationId xmlns:a16="http://schemas.microsoft.com/office/drawing/2014/main" xmlns="" id="{B889C2F0-A8FB-1399-5866-36163F759098}"/>
              </a:ext>
            </a:extLst>
          </p:cNvPr>
          <p:cNvSpPr txBox="1"/>
          <p:nvPr/>
        </p:nvSpPr>
        <p:spPr>
          <a:xfrm>
            <a:off x="8979776" y="6076200"/>
            <a:ext cx="722586" cy="461665"/>
          </a:xfrm>
          <a:prstGeom prst="rect">
            <a:avLst/>
          </a:prstGeom>
          <a:noFill/>
        </p:spPr>
        <p:txBody>
          <a:bodyPr wrap="square">
            <a:spAutoFit/>
          </a:bodyPr>
          <a:lstStyle/>
          <a:p>
            <a:pPr algn="just"/>
            <a:r>
              <a:rPr lang="vi-VN" sz="2400" b="0" i="1" dirty="0">
                <a:solidFill>
                  <a:srgbClr val="000000"/>
                </a:solidFill>
                <a:effectLst/>
              </a:rPr>
              <a:t>Đ</a:t>
            </a:r>
            <a:r>
              <a:rPr lang="vi-VN" sz="2400" i="1" dirty="0">
                <a:solidFill>
                  <a:srgbClr val="000000"/>
                </a:solidFill>
              </a:rPr>
              <a:t>ạt</a:t>
            </a:r>
            <a:endParaRPr lang="vi-VN" sz="2400" b="0" i="1" dirty="0">
              <a:solidFill>
                <a:srgbClr val="000000"/>
              </a:solidFill>
              <a:effectLst/>
            </a:endParaRPr>
          </a:p>
        </p:txBody>
      </p:sp>
      <p:sp>
        <p:nvSpPr>
          <p:cNvPr id="13" name="Hộp Văn bản 12">
            <a:extLst>
              <a:ext uri="{FF2B5EF4-FFF2-40B4-BE49-F238E27FC236}">
                <a16:creationId xmlns:a16="http://schemas.microsoft.com/office/drawing/2014/main" xmlns="" id="{444B8CCA-A51E-0674-4F06-2F6D379B174E}"/>
              </a:ext>
            </a:extLst>
          </p:cNvPr>
          <p:cNvSpPr txBox="1"/>
          <p:nvPr/>
        </p:nvSpPr>
        <p:spPr>
          <a:xfrm>
            <a:off x="8505497" y="6396335"/>
            <a:ext cx="1919452" cy="461665"/>
          </a:xfrm>
          <a:prstGeom prst="rect">
            <a:avLst/>
          </a:prstGeom>
          <a:noFill/>
        </p:spPr>
        <p:txBody>
          <a:bodyPr wrap="square">
            <a:spAutoFit/>
          </a:bodyPr>
          <a:lstStyle/>
          <a:p>
            <a:pPr algn="just"/>
            <a:r>
              <a:rPr lang="vi-VN" sz="2400" b="0" i="0" dirty="0">
                <a:solidFill>
                  <a:srgbClr val="000000"/>
                </a:solidFill>
                <a:effectLst/>
              </a:rPr>
              <a:t>Bùi Tiến Đạt</a:t>
            </a:r>
          </a:p>
        </p:txBody>
      </p:sp>
      <p:sp>
        <p:nvSpPr>
          <p:cNvPr id="14" name="Hộp Văn bản 13">
            <a:extLst>
              <a:ext uri="{FF2B5EF4-FFF2-40B4-BE49-F238E27FC236}">
                <a16:creationId xmlns:a16="http://schemas.microsoft.com/office/drawing/2014/main" xmlns="" id="{57AF51E7-2561-11E5-3808-222DDE262974}"/>
              </a:ext>
            </a:extLst>
          </p:cNvPr>
          <p:cNvSpPr txBox="1"/>
          <p:nvPr/>
        </p:nvSpPr>
        <p:spPr>
          <a:xfrm>
            <a:off x="1864765" y="85187"/>
            <a:ext cx="2374725"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7200" b="0" i="0" u="none" strike="noStrike" kern="1200" cap="none" spc="0" normalizeH="0" baseline="0" noProof="0" dirty="0">
                <a:ln>
                  <a:noFill/>
                </a:ln>
                <a:solidFill>
                  <a:srgbClr val="C00000"/>
                </a:solidFill>
                <a:effectLst/>
                <a:uLnTx/>
                <a:uFillTx/>
                <a:latin typeface="SVN-Apple" panose="02040603050506020204" pitchFamily="18" charset="0"/>
                <a:ea typeface="+mn-ea"/>
                <a:cs typeface="Arial" panose="020B0604020202020204" pitchFamily="34" charset="0"/>
              </a:rPr>
              <a:t>Mẫu</a:t>
            </a:r>
          </a:p>
        </p:txBody>
      </p:sp>
      <p:pic>
        <p:nvPicPr>
          <p:cNvPr id="15" name="Hình ảnh 14" descr="Ảnh có chứa đồ họa véc-tơ&#10;&#10;Mô tả được tạo tự động">
            <a:extLst>
              <a:ext uri="{FF2B5EF4-FFF2-40B4-BE49-F238E27FC236}">
                <a16:creationId xmlns:a16="http://schemas.microsoft.com/office/drawing/2014/main" xmlns="" id="{2F83F252-3DDE-0D5D-BDB7-DDB88C0A6C84}"/>
              </a:ext>
            </a:extLst>
          </p:cNvPr>
          <p:cNvPicPr>
            <a:picLocks noChangeAspect="1"/>
          </p:cNvPicPr>
          <p:nvPr/>
        </p:nvPicPr>
        <p:blipFill>
          <a:blip r:embed="rId3"/>
          <a:stretch>
            <a:fillRect/>
          </a:stretch>
        </p:blipFill>
        <p:spPr>
          <a:xfrm>
            <a:off x="420413" y="-100036"/>
            <a:ext cx="2086838" cy="1385552"/>
          </a:xfrm>
          <a:prstGeom prst="rect">
            <a:avLst/>
          </a:prstGeom>
        </p:spPr>
      </p:pic>
    </p:spTree>
    <p:extLst>
      <p:ext uri="{BB962C8B-B14F-4D97-AF65-F5344CB8AC3E}">
        <p14:creationId xmlns:p14="http://schemas.microsoft.com/office/powerpoint/2010/main" val="311632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 presetClass="entr" presetSubtype="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1+#ppt_w/2"/>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sp>
        <p:nvSpPr>
          <p:cNvPr id="2346" name="Google Shape;2346;p58"/>
          <p:cNvSpPr/>
          <p:nvPr/>
        </p:nvSpPr>
        <p:spPr>
          <a:xfrm>
            <a:off x="2655822" y="3566788"/>
            <a:ext cx="7146071" cy="222757"/>
          </a:xfrm>
          <a:custGeom>
            <a:avLst/>
            <a:gdLst/>
            <a:ahLst/>
            <a:cxnLst/>
            <a:rect l="l" t="t" r="r" b="b"/>
            <a:pathLst>
              <a:path w="101615" h="1965" extrusionOk="0">
                <a:moveTo>
                  <a:pt x="49390" y="0"/>
                </a:moveTo>
                <a:cubicBezTo>
                  <a:pt x="40259" y="0"/>
                  <a:pt x="31105" y="73"/>
                  <a:pt x="21972" y="249"/>
                </a:cubicBezTo>
                <a:cubicBezTo>
                  <a:pt x="14815" y="374"/>
                  <a:pt x="7408" y="123"/>
                  <a:pt x="251" y="1044"/>
                </a:cubicBezTo>
                <a:cubicBezTo>
                  <a:pt x="0" y="1086"/>
                  <a:pt x="84" y="1504"/>
                  <a:pt x="293" y="1504"/>
                </a:cubicBezTo>
                <a:cubicBezTo>
                  <a:pt x="2413" y="1669"/>
                  <a:pt x="4546" y="1726"/>
                  <a:pt x="6683" y="1726"/>
                </a:cubicBezTo>
                <a:cubicBezTo>
                  <a:pt x="11046" y="1726"/>
                  <a:pt x="15428" y="1490"/>
                  <a:pt x="19754" y="1462"/>
                </a:cubicBezTo>
                <a:cubicBezTo>
                  <a:pt x="26366" y="1379"/>
                  <a:pt x="32979" y="1337"/>
                  <a:pt x="39591" y="1295"/>
                </a:cubicBezTo>
                <a:cubicBezTo>
                  <a:pt x="41754" y="1288"/>
                  <a:pt x="43916" y="1284"/>
                  <a:pt x="46078" y="1284"/>
                </a:cubicBezTo>
                <a:cubicBezTo>
                  <a:pt x="56890" y="1284"/>
                  <a:pt x="67701" y="1372"/>
                  <a:pt x="78513" y="1546"/>
                </a:cubicBezTo>
                <a:cubicBezTo>
                  <a:pt x="85963" y="1672"/>
                  <a:pt x="93412" y="1923"/>
                  <a:pt x="100904" y="1964"/>
                </a:cubicBezTo>
                <a:cubicBezTo>
                  <a:pt x="101573" y="1964"/>
                  <a:pt x="101615" y="918"/>
                  <a:pt x="100904" y="918"/>
                </a:cubicBezTo>
                <a:cubicBezTo>
                  <a:pt x="87720" y="207"/>
                  <a:pt x="74495" y="123"/>
                  <a:pt x="61270" y="39"/>
                </a:cubicBezTo>
                <a:cubicBezTo>
                  <a:pt x="57317" y="14"/>
                  <a:pt x="53356" y="0"/>
                  <a:pt x="4939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47" name="Google Shape;2347;p58"/>
          <p:cNvGrpSpPr/>
          <p:nvPr/>
        </p:nvGrpSpPr>
        <p:grpSpPr>
          <a:xfrm rot="520357">
            <a:off x="8684116" y="3998600"/>
            <a:ext cx="2420492" cy="1681940"/>
            <a:chOff x="4408596" y="-1922445"/>
            <a:chExt cx="2084818" cy="1448689"/>
          </a:xfrm>
        </p:grpSpPr>
        <p:sp>
          <p:nvSpPr>
            <p:cNvPr id="2348" name="Google Shape;2348;p58"/>
            <p:cNvSpPr/>
            <p:nvPr/>
          </p:nvSpPr>
          <p:spPr>
            <a:xfrm>
              <a:off x="4408596" y="-1920472"/>
              <a:ext cx="2084818" cy="1444743"/>
            </a:xfrm>
            <a:custGeom>
              <a:avLst/>
              <a:gdLst/>
              <a:ahLst/>
              <a:cxnLst/>
              <a:rect l="l" t="t" r="r" b="b"/>
              <a:pathLst>
                <a:path w="34127" h="23731" extrusionOk="0">
                  <a:moveTo>
                    <a:pt x="22459" y="8729"/>
                  </a:moveTo>
                  <a:lnTo>
                    <a:pt x="22459" y="8729"/>
                  </a:lnTo>
                  <a:cubicBezTo>
                    <a:pt x="22673" y="9080"/>
                    <a:pt x="22829" y="9451"/>
                    <a:pt x="22927" y="9822"/>
                  </a:cubicBezTo>
                  <a:cubicBezTo>
                    <a:pt x="22966" y="9939"/>
                    <a:pt x="22985" y="10114"/>
                    <a:pt x="23024" y="10309"/>
                  </a:cubicBezTo>
                  <a:cubicBezTo>
                    <a:pt x="22868" y="9783"/>
                    <a:pt x="22673" y="9256"/>
                    <a:pt x="22459" y="8729"/>
                  </a:cubicBezTo>
                  <a:close/>
                  <a:moveTo>
                    <a:pt x="16869" y="0"/>
                  </a:moveTo>
                  <a:cubicBezTo>
                    <a:pt x="13548" y="0"/>
                    <a:pt x="9938" y="1010"/>
                    <a:pt x="8156" y="4573"/>
                  </a:cubicBezTo>
                  <a:cubicBezTo>
                    <a:pt x="6830" y="7207"/>
                    <a:pt x="6010" y="10270"/>
                    <a:pt x="5581" y="12339"/>
                  </a:cubicBezTo>
                  <a:cubicBezTo>
                    <a:pt x="5202" y="12227"/>
                    <a:pt x="4813" y="12157"/>
                    <a:pt x="4422" y="12157"/>
                  </a:cubicBezTo>
                  <a:cubicBezTo>
                    <a:pt x="3925" y="12157"/>
                    <a:pt x="3427" y="12270"/>
                    <a:pt x="2947" y="12553"/>
                  </a:cubicBezTo>
                  <a:cubicBezTo>
                    <a:pt x="449" y="14075"/>
                    <a:pt x="1971" y="17646"/>
                    <a:pt x="1971" y="17646"/>
                  </a:cubicBezTo>
                  <a:cubicBezTo>
                    <a:pt x="1971" y="17646"/>
                    <a:pt x="1" y="19265"/>
                    <a:pt x="1054" y="20826"/>
                  </a:cubicBezTo>
                  <a:cubicBezTo>
                    <a:pt x="1400" y="21332"/>
                    <a:pt x="1942" y="21501"/>
                    <a:pt x="2515" y="21501"/>
                  </a:cubicBezTo>
                  <a:cubicBezTo>
                    <a:pt x="3691" y="21501"/>
                    <a:pt x="4996" y="20787"/>
                    <a:pt x="4996" y="20787"/>
                  </a:cubicBezTo>
                  <a:cubicBezTo>
                    <a:pt x="4996" y="20787"/>
                    <a:pt x="6413" y="23731"/>
                    <a:pt x="8905" y="23731"/>
                  </a:cubicBezTo>
                  <a:cubicBezTo>
                    <a:pt x="9011" y="23731"/>
                    <a:pt x="9119" y="23725"/>
                    <a:pt x="9230" y="23714"/>
                  </a:cubicBezTo>
                  <a:cubicBezTo>
                    <a:pt x="11922" y="23460"/>
                    <a:pt x="12273" y="20690"/>
                    <a:pt x="11903" y="19090"/>
                  </a:cubicBezTo>
                  <a:cubicBezTo>
                    <a:pt x="11903" y="19090"/>
                    <a:pt x="14986" y="19012"/>
                    <a:pt x="14712" y="17236"/>
                  </a:cubicBezTo>
                  <a:cubicBezTo>
                    <a:pt x="14439" y="15461"/>
                    <a:pt x="12605" y="15363"/>
                    <a:pt x="12605" y="15363"/>
                  </a:cubicBezTo>
                  <a:cubicBezTo>
                    <a:pt x="12605" y="15363"/>
                    <a:pt x="12508" y="13900"/>
                    <a:pt x="11844" y="12866"/>
                  </a:cubicBezTo>
                  <a:cubicBezTo>
                    <a:pt x="12742" y="10485"/>
                    <a:pt x="13932" y="8319"/>
                    <a:pt x="15493" y="7617"/>
                  </a:cubicBezTo>
                  <a:cubicBezTo>
                    <a:pt x="16224" y="7281"/>
                    <a:pt x="16892" y="7139"/>
                    <a:pt x="17499" y="7139"/>
                  </a:cubicBezTo>
                  <a:cubicBezTo>
                    <a:pt x="20277" y="7139"/>
                    <a:pt x="21752" y="10132"/>
                    <a:pt x="21912" y="11285"/>
                  </a:cubicBezTo>
                  <a:cubicBezTo>
                    <a:pt x="21971" y="11558"/>
                    <a:pt x="22010" y="12046"/>
                    <a:pt x="22088" y="12670"/>
                  </a:cubicBezTo>
                  <a:cubicBezTo>
                    <a:pt x="21678" y="13744"/>
                    <a:pt x="22185" y="15070"/>
                    <a:pt x="22185" y="15070"/>
                  </a:cubicBezTo>
                  <a:cubicBezTo>
                    <a:pt x="22185" y="15070"/>
                    <a:pt x="20027" y="13472"/>
                    <a:pt x="18751" y="13472"/>
                  </a:cubicBezTo>
                  <a:cubicBezTo>
                    <a:pt x="18359" y="13472"/>
                    <a:pt x="18050" y="13622"/>
                    <a:pt x="17912" y="14017"/>
                  </a:cubicBezTo>
                  <a:cubicBezTo>
                    <a:pt x="17327" y="15714"/>
                    <a:pt x="20644" y="16222"/>
                    <a:pt x="20644" y="16222"/>
                  </a:cubicBezTo>
                  <a:cubicBezTo>
                    <a:pt x="20644" y="16222"/>
                    <a:pt x="17542" y="20436"/>
                    <a:pt x="20156" y="22446"/>
                  </a:cubicBezTo>
                  <a:cubicBezTo>
                    <a:pt x="20673" y="22843"/>
                    <a:pt x="21227" y="23002"/>
                    <a:pt x="21784" y="23002"/>
                  </a:cubicBezTo>
                  <a:cubicBezTo>
                    <a:pt x="24043" y="23002"/>
                    <a:pt x="26341" y="20378"/>
                    <a:pt x="26341" y="20378"/>
                  </a:cubicBezTo>
                  <a:cubicBezTo>
                    <a:pt x="26341" y="20378"/>
                    <a:pt x="27255" y="22317"/>
                    <a:pt x="28341" y="22317"/>
                  </a:cubicBezTo>
                  <a:cubicBezTo>
                    <a:pt x="28454" y="22317"/>
                    <a:pt x="28568" y="22296"/>
                    <a:pt x="28683" y="22251"/>
                  </a:cubicBezTo>
                  <a:cubicBezTo>
                    <a:pt x="29463" y="21938"/>
                    <a:pt x="30166" y="21490"/>
                    <a:pt x="30790" y="20943"/>
                  </a:cubicBezTo>
                  <a:cubicBezTo>
                    <a:pt x="31902" y="20943"/>
                    <a:pt x="32897" y="20299"/>
                    <a:pt x="33327" y="19285"/>
                  </a:cubicBezTo>
                  <a:cubicBezTo>
                    <a:pt x="34127" y="17529"/>
                    <a:pt x="32039" y="16514"/>
                    <a:pt x="32039" y="16514"/>
                  </a:cubicBezTo>
                  <a:cubicBezTo>
                    <a:pt x="32039" y="16514"/>
                    <a:pt x="33034" y="13295"/>
                    <a:pt x="31258" y="11656"/>
                  </a:cubicBezTo>
                  <a:cubicBezTo>
                    <a:pt x="30975" y="11399"/>
                    <a:pt x="30654" y="11291"/>
                    <a:pt x="30312" y="11291"/>
                  </a:cubicBezTo>
                  <a:cubicBezTo>
                    <a:pt x="29644" y="11291"/>
                    <a:pt x="28899" y="11705"/>
                    <a:pt x="28215" y="12222"/>
                  </a:cubicBezTo>
                  <a:cubicBezTo>
                    <a:pt x="27610" y="4846"/>
                    <a:pt x="22810" y="632"/>
                    <a:pt x="19259" y="163"/>
                  </a:cubicBezTo>
                  <a:cubicBezTo>
                    <a:pt x="18501" y="62"/>
                    <a:pt x="17694" y="0"/>
                    <a:pt x="16869" y="0"/>
                  </a:cubicBezTo>
                  <a:close/>
                </a:path>
              </a:pathLst>
            </a:custGeom>
            <a:solidFill>
              <a:schemeClr val="accent6"/>
            </a:solidFill>
            <a:ln w="114300" cap="flat" cmpd="sng">
              <a:solidFill>
                <a:schemeClr val="accent6"/>
              </a:solidFill>
              <a:prstDash val="solid"/>
              <a:round/>
              <a:headEnd type="none" w="sm" len="sm"/>
              <a:tailEnd type="none" w="sm" len="sm"/>
            </a:ln>
            <a:effectLst>
              <a:outerShdw blurRad="42863"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49" name="Google Shape;2349;p58"/>
            <p:cNvGrpSpPr/>
            <p:nvPr/>
          </p:nvGrpSpPr>
          <p:grpSpPr>
            <a:xfrm>
              <a:off x="4409971" y="-1922445"/>
              <a:ext cx="2082069" cy="1448689"/>
              <a:chOff x="4742725" y="2030750"/>
              <a:chExt cx="1457725" cy="1014275"/>
            </a:xfrm>
          </p:grpSpPr>
          <p:sp>
            <p:nvSpPr>
              <p:cNvPr id="2350" name="Google Shape;2350;p58"/>
              <p:cNvSpPr/>
              <p:nvPr/>
            </p:nvSpPr>
            <p:spPr>
              <a:xfrm>
                <a:off x="4962050" y="2030750"/>
                <a:ext cx="991575" cy="702250"/>
              </a:xfrm>
              <a:custGeom>
                <a:avLst/>
                <a:gdLst/>
                <a:ahLst/>
                <a:cxnLst/>
                <a:rect l="l" t="t" r="r" b="b"/>
                <a:pathLst>
                  <a:path w="39663" h="28090" extrusionOk="0">
                    <a:moveTo>
                      <a:pt x="20035" y="1"/>
                    </a:moveTo>
                    <a:cubicBezTo>
                      <a:pt x="14365" y="1"/>
                      <a:pt x="8210" y="1727"/>
                      <a:pt x="5137" y="7819"/>
                    </a:cubicBezTo>
                    <a:cubicBezTo>
                      <a:pt x="1335" y="15457"/>
                      <a:pt x="0" y="25198"/>
                      <a:pt x="0" y="25198"/>
                    </a:cubicBezTo>
                    <a:lnTo>
                      <a:pt x="3503" y="25965"/>
                    </a:lnTo>
                    <a:cubicBezTo>
                      <a:pt x="3503" y="25965"/>
                      <a:pt x="5905" y="6518"/>
                      <a:pt x="16245" y="4183"/>
                    </a:cubicBezTo>
                    <a:cubicBezTo>
                      <a:pt x="17640" y="3863"/>
                      <a:pt x="18961" y="3722"/>
                      <a:pt x="20206" y="3722"/>
                    </a:cubicBezTo>
                    <a:cubicBezTo>
                      <a:pt x="28186" y="3722"/>
                      <a:pt x="32994" y="9548"/>
                      <a:pt x="33658" y="11655"/>
                    </a:cubicBezTo>
                    <a:cubicBezTo>
                      <a:pt x="34458" y="14090"/>
                      <a:pt x="37494" y="27399"/>
                      <a:pt x="37227" y="28033"/>
                    </a:cubicBezTo>
                    <a:cubicBezTo>
                      <a:pt x="37211" y="28072"/>
                      <a:pt x="37205" y="28090"/>
                      <a:pt x="37209" y="28090"/>
                    </a:cubicBezTo>
                    <a:cubicBezTo>
                      <a:pt x="37268" y="28090"/>
                      <a:pt x="39562" y="23797"/>
                      <a:pt x="39562" y="23797"/>
                    </a:cubicBezTo>
                    <a:cubicBezTo>
                      <a:pt x="39662" y="9420"/>
                      <a:pt x="30656" y="1147"/>
                      <a:pt x="24118" y="280"/>
                    </a:cubicBezTo>
                    <a:cubicBezTo>
                      <a:pt x="22823" y="107"/>
                      <a:pt x="21444" y="1"/>
                      <a:pt x="20035"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1" name="Google Shape;2351;p58"/>
              <p:cNvSpPr/>
              <p:nvPr/>
            </p:nvSpPr>
            <p:spPr>
              <a:xfrm>
                <a:off x="5009575" y="2111050"/>
                <a:ext cx="887325" cy="687825"/>
              </a:xfrm>
              <a:custGeom>
                <a:avLst/>
                <a:gdLst/>
                <a:ahLst/>
                <a:cxnLst/>
                <a:rect l="l" t="t" r="r" b="b"/>
                <a:pathLst>
                  <a:path w="35493" h="27513" extrusionOk="0">
                    <a:moveTo>
                      <a:pt x="18923" y="1"/>
                    </a:moveTo>
                    <a:cubicBezTo>
                      <a:pt x="13664" y="1"/>
                      <a:pt x="7749" y="1759"/>
                      <a:pt x="4804" y="8209"/>
                    </a:cubicBezTo>
                    <a:cubicBezTo>
                      <a:pt x="1302" y="15915"/>
                      <a:pt x="1" y="25688"/>
                      <a:pt x="1" y="25688"/>
                    </a:cubicBezTo>
                    <a:lnTo>
                      <a:pt x="3070" y="26322"/>
                    </a:lnTo>
                    <a:cubicBezTo>
                      <a:pt x="3070" y="26322"/>
                      <a:pt x="5438" y="6908"/>
                      <a:pt x="14711" y="4273"/>
                    </a:cubicBezTo>
                    <a:cubicBezTo>
                      <a:pt x="16095" y="3883"/>
                      <a:pt x="17396" y="3713"/>
                      <a:pt x="18609" y="3713"/>
                    </a:cubicBezTo>
                    <a:cubicBezTo>
                      <a:pt x="25492" y="3713"/>
                      <a:pt x="29555" y="9203"/>
                      <a:pt x="30122" y="11245"/>
                    </a:cubicBezTo>
                    <a:cubicBezTo>
                      <a:pt x="30789" y="13646"/>
                      <a:pt x="33325" y="26822"/>
                      <a:pt x="33058" y="27456"/>
                    </a:cubicBezTo>
                    <a:cubicBezTo>
                      <a:pt x="33044" y="27495"/>
                      <a:pt x="33039" y="27513"/>
                      <a:pt x="33043" y="27513"/>
                    </a:cubicBezTo>
                    <a:cubicBezTo>
                      <a:pt x="33107" y="27513"/>
                      <a:pt x="35226" y="23187"/>
                      <a:pt x="35226" y="23187"/>
                    </a:cubicBezTo>
                    <a:cubicBezTo>
                      <a:pt x="35493" y="8843"/>
                      <a:pt x="27587" y="871"/>
                      <a:pt x="21816" y="170"/>
                    </a:cubicBezTo>
                    <a:cubicBezTo>
                      <a:pt x="20892" y="64"/>
                      <a:pt x="19919" y="1"/>
                      <a:pt x="1892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2" name="Google Shape;2352;p58"/>
              <p:cNvSpPr/>
              <p:nvPr/>
            </p:nvSpPr>
            <p:spPr>
              <a:xfrm>
                <a:off x="5062950" y="2177600"/>
                <a:ext cx="777250" cy="676300"/>
              </a:xfrm>
              <a:custGeom>
                <a:avLst/>
                <a:gdLst/>
                <a:ahLst/>
                <a:cxnLst/>
                <a:rect l="l" t="t" r="r" b="b"/>
                <a:pathLst>
                  <a:path w="31090" h="27052" extrusionOk="0">
                    <a:moveTo>
                      <a:pt x="17453" y="0"/>
                    </a:moveTo>
                    <a:cubicBezTo>
                      <a:pt x="12799" y="0"/>
                      <a:pt x="7389" y="1789"/>
                      <a:pt x="4604" y="8549"/>
                    </a:cubicBezTo>
                    <a:cubicBezTo>
                      <a:pt x="1368" y="16288"/>
                      <a:pt x="1" y="26062"/>
                      <a:pt x="1" y="26062"/>
                    </a:cubicBezTo>
                    <a:lnTo>
                      <a:pt x="2669" y="26629"/>
                    </a:lnTo>
                    <a:cubicBezTo>
                      <a:pt x="2669" y="26629"/>
                      <a:pt x="5204" y="7215"/>
                      <a:pt x="13243" y="4380"/>
                    </a:cubicBezTo>
                    <a:cubicBezTo>
                      <a:pt x="14568" y="3907"/>
                      <a:pt x="15798" y="3703"/>
                      <a:pt x="16932" y="3703"/>
                    </a:cubicBezTo>
                    <a:cubicBezTo>
                      <a:pt x="22679" y="3703"/>
                      <a:pt x="25940" y="8940"/>
                      <a:pt x="26386" y="10918"/>
                    </a:cubicBezTo>
                    <a:cubicBezTo>
                      <a:pt x="26886" y="13286"/>
                      <a:pt x="28754" y="26329"/>
                      <a:pt x="28521" y="26996"/>
                    </a:cubicBezTo>
                    <a:cubicBezTo>
                      <a:pt x="28507" y="27034"/>
                      <a:pt x="28502" y="27052"/>
                      <a:pt x="28504" y="27052"/>
                    </a:cubicBezTo>
                    <a:cubicBezTo>
                      <a:pt x="28540" y="27052"/>
                      <a:pt x="30456" y="22659"/>
                      <a:pt x="30456" y="22659"/>
                    </a:cubicBezTo>
                    <a:cubicBezTo>
                      <a:pt x="31089" y="8383"/>
                      <a:pt x="24451" y="644"/>
                      <a:pt x="19481" y="110"/>
                    </a:cubicBezTo>
                    <a:cubicBezTo>
                      <a:pt x="18830" y="40"/>
                      <a:pt x="18150" y="0"/>
                      <a:pt x="174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3" name="Google Shape;2353;p58"/>
              <p:cNvSpPr/>
              <p:nvPr/>
            </p:nvSpPr>
            <p:spPr>
              <a:xfrm>
                <a:off x="5103825" y="2239950"/>
                <a:ext cx="677175" cy="697625"/>
              </a:xfrm>
              <a:custGeom>
                <a:avLst/>
                <a:gdLst/>
                <a:ahLst/>
                <a:cxnLst/>
                <a:rect l="l" t="t" r="r" b="b"/>
                <a:pathLst>
                  <a:path w="27087" h="27905" extrusionOk="0">
                    <a:moveTo>
                      <a:pt x="16298" y="1"/>
                    </a:moveTo>
                    <a:cubicBezTo>
                      <a:pt x="12250" y="1"/>
                      <a:pt x="7240" y="1896"/>
                      <a:pt x="4503" y="9224"/>
                    </a:cubicBezTo>
                    <a:cubicBezTo>
                      <a:pt x="1501" y="17297"/>
                      <a:pt x="0" y="27371"/>
                      <a:pt x="0" y="27371"/>
                    </a:cubicBezTo>
                    <a:lnTo>
                      <a:pt x="2235" y="27904"/>
                    </a:lnTo>
                    <a:cubicBezTo>
                      <a:pt x="2235" y="27904"/>
                      <a:pt x="5070" y="7890"/>
                      <a:pt x="12009" y="4688"/>
                    </a:cubicBezTo>
                    <a:cubicBezTo>
                      <a:pt x="13258" y="4114"/>
                      <a:pt x="14400" y="3870"/>
                      <a:pt x="15436" y="3870"/>
                    </a:cubicBezTo>
                    <a:cubicBezTo>
                      <a:pt x="20178" y="3870"/>
                      <a:pt x="22682" y="8987"/>
                      <a:pt x="22983" y="10959"/>
                    </a:cubicBezTo>
                    <a:cubicBezTo>
                      <a:pt x="23350" y="13394"/>
                      <a:pt x="24484" y="26737"/>
                      <a:pt x="24284" y="27404"/>
                    </a:cubicBezTo>
                    <a:cubicBezTo>
                      <a:pt x="24270" y="27445"/>
                      <a:pt x="24264" y="27464"/>
                      <a:pt x="24266" y="27464"/>
                    </a:cubicBezTo>
                    <a:cubicBezTo>
                      <a:pt x="24291" y="27464"/>
                      <a:pt x="26085" y="22934"/>
                      <a:pt x="26085" y="22934"/>
                    </a:cubicBezTo>
                    <a:cubicBezTo>
                      <a:pt x="27086" y="8190"/>
                      <a:pt x="21682" y="418"/>
                      <a:pt x="17446" y="51"/>
                    </a:cubicBezTo>
                    <a:cubicBezTo>
                      <a:pt x="17074" y="19"/>
                      <a:pt x="16691" y="1"/>
                      <a:pt x="1629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4" name="Google Shape;2354;p58"/>
              <p:cNvSpPr/>
              <p:nvPr/>
            </p:nvSpPr>
            <p:spPr>
              <a:xfrm>
                <a:off x="5482425" y="2513250"/>
                <a:ext cx="718025" cy="500650"/>
              </a:xfrm>
              <a:custGeom>
                <a:avLst/>
                <a:gdLst/>
                <a:ahLst/>
                <a:cxnLst/>
                <a:rect l="l" t="t" r="r" b="b"/>
                <a:pathLst>
                  <a:path w="28721" h="20026" extrusionOk="0">
                    <a:moveTo>
                      <a:pt x="22202" y="1"/>
                    </a:moveTo>
                    <a:cubicBezTo>
                      <a:pt x="19103" y="1"/>
                      <a:pt x="14978" y="5164"/>
                      <a:pt x="14978" y="5164"/>
                    </a:cubicBezTo>
                    <a:cubicBezTo>
                      <a:pt x="14978" y="5164"/>
                      <a:pt x="14139" y="130"/>
                      <a:pt x="11242" y="130"/>
                    </a:cubicBezTo>
                    <a:cubicBezTo>
                      <a:pt x="10923" y="130"/>
                      <a:pt x="10578" y="191"/>
                      <a:pt x="10208" y="327"/>
                    </a:cubicBezTo>
                    <a:cubicBezTo>
                      <a:pt x="6472" y="1695"/>
                      <a:pt x="8306" y="6465"/>
                      <a:pt x="8306" y="6465"/>
                    </a:cubicBezTo>
                    <a:cubicBezTo>
                      <a:pt x="8306" y="6465"/>
                      <a:pt x="4636" y="3746"/>
                      <a:pt x="2452" y="3746"/>
                    </a:cubicBezTo>
                    <a:cubicBezTo>
                      <a:pt x="1774" y="3746"/>
                      <a:pt x="1238" y="4009"/>
                      <a:pt x="1001" y="4697"/>
                    </a:cubicBezTo>
                    <a:cubicBezTo>
                      <a:pt x="0" y="7566"/>
                      <a:pt x="5671" y="8433"/>
                      <a:pt x="5671" y="8433"/>
                    </a:cubicBezTo>
                    <a:cubicBezTo>
                      <a:pt x="5671" y="8433"/>
                      <a:pt x="401" y="15638"/>
                      <a:pt x="4870" y="19074"/>
                    </a:cubicBezTo>
                    <a:cubicBezTo>
                      <a:pt x="5748" y="19753"/>
                      <a:pt x="6691" y="20026"/>
                      <a:pt x="7641" y="20026"/>
                    </a:cubicBezTo>
                    <a:cubicBezTo>
                      <a:pt x="11494" y="20026"/>
                      <a:pt x="15445" y="15538"/>
                      <a:pt x="15445" y="15538"/>
                    </a:cubicBezTo>
                    <a:cubicBezTo>
                      <a:pt x="15445" y="15538"/>
                      <a:pt x="17009" y="18886"/>
                      <a:pt x="18843" y="18886"/>
                    </a:cubicBezTo>
                    <a:cubicBezTo>
                      <a:pt x="19031" y="18886"/>
                      <a:pt x="19222" y="18851"/>
                      <a:pt x="19414" y="18774"/>
                    </a:cubicBezTo>
                    <a:cubicBezTo>
                      <a:pt x="20748" y="18207"/>
                      <a:pt x="21949" y="17439"/>
                      <a:pt x="23050" y="16505"/>
                    </a:cubicBezTo>
                    <a:cubicBezTo>
                      <a:pt x="24918" y="16505"/>
                      <a:pt x="26619" y="15405"/>
                      <a:pt x="27353" y="13670"/>
                    </a:cubicBezTo>
                    <a:cubicBezTo>
                      <a:pt x="28721" y="10701"/>
                      <a:pt x="25152" y="8967"/>
                      <a:pt x="25152" y="8967"/>
                    </a:cubicBezTo>
                    <a:cubicBezTo>
                      <a:pt x="25152" y="8967"/>
                      <a:pt x="26853" y="3429"/>
                      <a:pt x="23817" y="627"/>
                    </a:cubicBezTo>
                    <a:cubicBezTo>
                      <a:pt x="23339" y="186"/>
                      <a:pt x="22789" y="1"/>
                      <a:pt x="2220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5" name="Google Shape;2355;p58"/>
              <p:cNvSpPr/>
              <p:nvPr/>
            </p:nvSpPr>
            <p:spPr>
              <a:xfrm>
                <a:off x="4742725" y="2538550"/>
                <a:ext cx="639650" cy="506475"/>
              </a:xfrm>
              <a:custGeom>
                <a:avLst/>
                <a:gdLst/>
                <a:ahLst/>
                <a:cxnLst/>
                <a:rect l="l" t="t" r="r" b="b"/>
                <a:pathLst>
                  <a:path w="25586" h="20259" extrusionOk="0">
                    <a:moveTo>
                      <a:pt x="17693" y="0"/>
                    </a:moveTo>
                    <a:cubicBezTo>
                      <a:pt x="15481" y="0"/>
                      <a:pt x="14744" y="4118"/>
                      <a:pt x="14744" y="4118"/>
                    </a:cubicBezTo>
                    <a:cubicBezTo>
                      <a:pt x="14744" y="4118"/>
                      <a:pt x="11171" y="457"/>
                      <a:pt x="7543" y="457"/>
                    </a:cubicBezTo>
                    <a:cubicBezTo>
                      <a:pt x="6696" y="457"/>
                      <a:pt x="5846" y="657"/>
                      <a:pt x="5037" y="1150"/>
                    </a:cubicBezTo>
                    <a:cubicBezTo>
                      <a:pt x="734" y="3752"/>
                      <a:pt x="3370" y="9856"/>
                      <a:pt x="3370" y="9856"/>
                    </a:cubicBezTo>
                    <a:cubicBezTo>
                      <a:pt x="3370" y="9856"/>
                      <a:pt x="0" y="12625"/>
                      <a:pt x="1802" y="15293"/>
                    </a:cubicBezTo>
                    <a:cubicBezTo>
                      <a:pt x="2387" y="16150"/>
                      <a:pt x="3304" y="16439"/>
                      <a:pt x="4275" y="16439"/>
                    </a:cubicBezTo>
                    <a:cubicBezTo>
                      <a:pt x="6291" y="16439"/>
                      <a:pt x="8540" y="15193"/>
                      <a:pt x="8540" y="15193"/>
                    </a:cubicBezTo>
                    <a:cubicBezTo>
                      <a:pt x="8540" y="15193"/>
                      <a:pt x="10965" y="20258"/>
                      <a:pt x="15226" y="20258"/>
                    </a:cubicBezTo>
                    <a:cubicBezTo>
                      <a:pt x="15407" y="20258"/>
                      <a:pt x="15591" y="20249"/>
                      <a:pt x="15778" y="20230"/>
                    </a:cubicBezTo>
                    <a:cubicBezTo>
                      <a:pt x="20382" y="19796"/>
                      <a:pt x="20949" y="15093"/>
                      <a:pt x="20315" y="12324"/>
                    </a:cubicBezTo>
                    <a:cubicBezTo>
                      <a:pt x="20315" y="12324"/>
                      <a:pt x="25585" y="12191"/>
                      <a:pt x="25118" y="9155"/>
                    </a:cubicBezTo>
                    <a:cubicBezTo>
                      <a:pt x="24651" y="6120"/>
                      <a:pt x="21516" y="5953"/>
                      <a:pt x="21516" y="5953"/>
                    </a:cubicBezTo>
                    <a:cubicBezTo>
                      <a:pt x="21516" y="5953"/>
                      <a:pt x="21216" y="1183"/>
                      <a:pt x="18447" y="149"/>
                    </a:cubicBezTo>
                    <a:cubicBezTo>
                      <a:pt x="18179" y="47"/>
                      <a:pt x="17928" y="0"/>
                      <a:pt x="1769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356" name="Google Shape;2356;p58"/>
          <p:cNvGrpSpPr/>
          <p:nvPr/>
        </p:nvGrpSpPr>
        <p:grpSpPr>
          <a:xfrm>
            <a:off x="1820205" y="719338"/>
            <a:ext cx="480735" cy="471781"/>
            <a:chOff x="1528684" y="2654225"/>
            <a:chExt cx="265463" cy="260518"/>
          </a:xfrm>
        </p:grpSpPr>
        <p:sp>
          <p:nvSpPr>
            <p:cNvPr id="2357" name="Google Shape;2357;p58"/>
            <p:cNvSpPr/>
            <p:nvPr/>
          </p:nvSpPr>
          <p:spPr>
            <a:xfrm>
              <a:off x="1528684" y="2654225"/>
              <a:ext cx="265463" cy="260518"/>
            </a:xfrm>
            <a:custGeom>
              <a:avLst/>
              <a:gdLst/>
              <a:ahLst/>
              <a:cxnLst/>
              <a:rect l="l" t="t" r="r" b="b"/>
              <a:pathLst>
                <a:path w="13603" h="13231" extrusionOk="0">
                  <a:moveTo>
                    <a:pt x="9823" y="1"/>
                  </a:moveTo>
                  <a:cubicBezTo>
                    <a:pt x="9609" y="1"/>
                    <a:pt x="9391" y="81"/>
                    <a:pt x="9224" y="227"/>
                  </a:cubicBezTo>
                  <a:cubicBezTo>
                    <a:pt x="8489" y="695"/>
                    <a:pt x="7721" y="1163"/>
                    <a:pt x="7019" y="1698"/>
                  </a:cubicBezTo>
                  <a:cubicBezTo>
                    <a:pt x="6705" y="1959"/>
                    <a:pt x="6401" y="2066"/>
                    <a:pt x="6091" y="2066"/>
                  </a:cubicBezTo>
                  <a:cubicBezTo>
                    <a:pt x="5807" y="2066"/>
                    <a:pt x="5518" y="1975"/>
                    <a:pt x="5214" y="1831"/>
                  </a:cubicBezTo>
                  <a:cubicBezTo>
                    <a:pt x="4479" y="1497"/>
                    <a:pt x="3710" y="1196"/>
                    <a:pt x="2941" y="862"/>
                  </a:cubicBezTo>
                  <a:cubicBezTo>
                    <a:pt x="2798" y="782"/>
                    <a:pt x="2639" y="741"/>
                    <a:pt x="2480" y="741"/>
                  </a:cubicBezTo>
                  <a:cubicBezTo>
                    <a:pt x="2305" y="741"/>
                    <a:pt x="2129" y="791"/>
                    <a:pt x="1972" y="896"/>
                  </a:cubicBezTo>
                  <a:cubicBezTo>
                    <a:pt x="1705" y="1163"/>
                    <a:pt x="1638" y="1564"/>
                    <a:pt x="1772" y="1898"/>
                  </a:cubicBezTo>
                  <a:cubicBezTo>
                    <a:pt x="2072" y="2867"/>
                    <a:pt x="2306" y="3837"/>
                    <a:pt x="2607" y="4806"/>
                  </a:cubicBezTo>
                  <a:cubicBezTo>
                    <a:pt x="2741" y="5140"/>
                    <a:pt x="2641" y="5508"/>
                    <a:pt x="2407" y="5775"/>
                  </a:cubicBezTo>
                  <a:cubicBezTo>
                    <a:pt x="1738" y="6510"/>
                    <a:pt x="1103" y="7279"/>
                    <a:pt x="502" y="8048"/>
                  </a:cubicBezTo>
                  <a:cubicBezTo>
                    <a:pt x="268" y="8315"/>
                    <a:pt x="0" y="8649"/>
                    <a:pt x="201" y="9050"/>
                  </a:cubicBezTo>
                  <a:cubicBezTo>
                    <a:pt x="401" y="9451"/>
                    <a:pt x="702" y="9451"/>
                    <a:pt x="1103" y="9485"/>
                  </a:cubicBezTo>
                  <a:cubicBezTo>
                    <a:pt x="2072" y="9485"/>
                    <a:pt x="3042" y="9552"/>
                    <a:pt x="4011" y="9585"/>
                  </a:cubicBezTo>
                  <a:cubicBezTo>
                    <a:pt x="4211" y="9585"/>
                    <a:pt x="4378" y="9618"/>
                    <a:pt x="4546" y="9719"/>
                  </a:cubicBezTo>
                  <a:cubicBezTo>
                    <a:pt x="4746" y="9819"/>
                    <a:pt x="4880" y="9953"/>
                    <a:pt x="4980" y="10153"/>
                  </a:cubicBezTo>
                  <a:cubicBezTo>
                    <a:pt x="5481" y="10989"/>
                    <a:pt x="6016" y="11791"/>
                    <a:pt x="6517" y="12626"/>
                  </a:cubicBezTo>
                  <a:cubicBezTo>
                    <a:pt x="6708" y="12943"/>
                    <a:pt x="6898" y="13230"/>
                    <a:pt x="7317" y="13230"/>
                  </a:cubicBezTo>
                  <a:cubicBezTo>
                    <a:pt x="7339" y="13230"/>
                    <a:pt x="7362" y="13230"/>
                    <a:pt x="7386" y="13228"/>
                  </a:cubicBezTo>
                  <a:cubicBezTo>
                    <a:pt x="7821" y="13194"/>
                    <a:pt x="7954" y="12793"/>
                    <a:pt x="8088" y="12459"/>
                  </a:cubicBezTo>
                  <a:cubicBezTo>
                    <a:pt x="8456" y="11557"/>
                    <a:pt x="8823" y="10621"/>
                    <a:pt x="9124" y="9685"/>
                  </a:cubicBezTo>
                  <a:cubicBezTo>
                    <a:pt x="9224" y="9351"/>
                    <a:pt x="9525" y="9084"/>
                    <a:pt x="9859" y="9017"/>
                  </a:cubicBezTo>
                  <a:cubicBezTo>
                    <a:pt x="10862" y="8783"/>
                    <a:pt x="11831" y="8516"/>
                    <a:pt x="12834" y="8282"/>
                  </a:cubicBezTo>
                  <a:cubicBezTo>
                    <a:pt x="13202" y="8215"/>
                    <a:pt x="13502" y="8048"/>
                    <a:pt x="13569" y="7647"/>
                  </a:cubicBezTo>
                  <a:cubicBezTo>
                    <a:pt x="13603" y="7279"/>
                    <a:pt x="13469" y="6945"/>
                    <a:pt x="13168" y="6778"/>
                  </a:cubicBezTo>
                  <a:cubicBezTo>
                    <a:pt x="12500" y="6276"/>
                    <a:pt x="11865" y="5742"/>
                    <a:pt x="11163" y="5274"/>
                  </a:cubicBezTo>
                  <a:cubicBezTo>
                    <a:pt x="10628" y="4839"/>
                    <a:pt x="10261" y="4438"/>
                    <a:pt x="10394" y="3636"/>
                  </a:cubicBezTo>
                  <a:cubicBezTo>
                    <a:pt x="10528" y="2767"/>
                    <a:pt x="10528" y="1865"/>
                    <a:pt x="10595" y="962"/>
                  </a:cubicBezTo>
                  <a:cubicBezTo>
                    <a:pt x="10662" y="628"/>
                    <a:pt x="10528" y="294"/>
                    <a:pt x="10227" y="93"/>
                  </a:cubicBezTo>
                  <a:lnTo>
                    <a:pt x="10194" y="93"/>
                  </a:lnTo>
                  <a:cubicBezTo>
                    <a:pt x="10080" y="30"/>
                    <a:pt x="9952" y="1"/>
                    <a:pt x="9823" y="1"/>
                  </a:cubicBezTo>
                  <a:close/>
                </a:path>
              </a:pathLst>
            </a:custGeom>
            <a:solidFill>
              <a:schemeClr val="lt2"/>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8" name="Google Shape;2358;p58"/>
            <p:cNvSpPr/>
            <p:nvPr/>
          </p:nvSpPr>
          <p:spPr>
            <a:xfrm>
              <a:off x="1529092" y="2655080"/>
              <a:ext cx="264646" cy="258810"/>
            </a:xfrm>
            <a:custGeom>
              <a:avLst/>
              <a:gdLst/>
              <a:ahLst/>
              <a:cxnLst/>
              <a:rect l="l" t="t" r="r" b="b"/>
              <a:pathLst>
                <a:path w="13603" h="13303" extrusionOk="0">
                  <a:moveTo>
                    <a:pt x="13569" y="7688"/>
                  </a:moveTo>
                  <a:cubicBezTo>
                    <a:pt x="13602" y="7354"/>
                    <a:pt x="13469" y="7019"/>
                    <a:pt x="13168" y="6819"/>
                  </a:cubicBezTo>
                  <a:cubicBezTo>
                    <a:pt x="12499" y="6318"/>
                    <a:pt x="11831" y="5816"/>
                    <a:pt x="11163" y="5315"/>
                  </a:cubicBezTo>
                  <a:cubicBezTo>
                    <a:pt x="10594" y="4914"/>
                    <a:pt x="10260" y="4479"/>
                    <a:pt x="10394" y="3711"/>
                  </a:cubicBezTo>
                  <a:cubicBezTo>
                    <a:pt x="10528" y="2808"/>
                    <a:pt x="10528" y="1906"/>
                    <a:pt x="10594" y="1037"/>
                  </a:cubicBezTo>
                  <a:cubicBezTo>
                    <a:pt x="10661" y="703"/>
                    <a:pt x="10528" y="335"/>
                    <a:pt x="10227" y="135"/>
                  </a:cubicBezTo>
                  <a:lnTo>
                    <a:pt x="10227" y="135"/>
                  </a:lnTo>
                  <a:lnTo>
                    <a:pt x="10193" y="135"/>
                  </a:lnTo>
                  <a:cubicBezTo>
                    <a:pt x="9893" y="1"/>
                    <a:pt x="9492" y="34"/>
                    <a:pt x="9224" y="268"/>
                  </a:cubicBezTo>
                  <a:cubicBezTo>
                    <a:pt x="8489" y="770"/>
                    <a:pt x="7720" y="1204"/>
                    <a:pt x="7018" y="1772"/>
                  </a:cubicBezTo>
                  <a:cubicBezTo>
                    <a:pt x="6417" y="2240"/>
                    <a:pt x="5849" y="2173"/>
                    <a:pt x="5247" y="1873"/>
                  </a:cubicBezTo>
                  <a:cubicBezTo>
                    <a:pt x="4478" y="1538"/>
                    <a:pt x="3710" y="1238"/>
                    <a:pt x="2941" y="903"/>
                  </a:cubicBezTo>
                  <a:cubicBezTo>
                    <a:pt x="2640" y="736"/>
                    <a:pt x="2273" y="770"/>
                    <a:pt x="1972" y="970"/>
                  </a:cubicBezTo>
                  <a:cubicBezTo>
                    <a:pt x="1704" y="1204"/>
                    <a:pt x="1638" y="1605"/>
                    <a:pt x="1771" y="1939"/>
                  </a:cubicBezTo>
                  <a:cubicBezTo>
                    <a:pt x="2072" y="2909"/>
                    <a:pt x="2306" y="3911"/>
                    <a:pt x="2607" y="4847"/>
                  </a:cubicBezTo>
                  <a:cubicBezTo>
                    <a:pt x="2741" y="5215"/>
                    <a:pt x="2640" y="5582"/>
                    <a:pt x="2406" y="5850"/>
                  </a:cubicBezTo>
                  <a:cubicBezTo>
                    <a:pt x="1738" y="6585"/>
                    <a:pt x="1103" y="7320"/>
                    <a:pt x="501" y="8089"/>
                  </a:cubicBezTo>
                  <a:cubicBezTo>
                    <a:pt x="267" y="8390"/>
                    <a:pt x="0" y="8690"/>
                    <a:pt x="201" y="9091"/>
                  </a:cubicBezTo>
                  <a:cubicBezTo>
                    <a:pt x="401" y="9493"/>
                    <a:pt x="769" y="9559"/>
                    <a:pt x="1136" y="9559"/>
                  </a:cubicBezTo>
                  <a:cubicBezTo>
                    <a:pt x="2106" y="9593"/>
                    <a:pt x="3075" y="9626"/>
                    <a:pt x="4077" y="9660"/>
                  </a:cubicBezTo>
                  <a:cubicBezTo>
                    <a:pt x="4478" y="9660"/>
                    <a:pt x="4813" y="9860"/>
                    <a:pt x="5013" y="10228"/>
                  </a:cubicBezTo>
                  <a:cubicBezTo>
                    <a:pt x="5514" y="11063"/>
                    <a:pt x="6049" y="11865"/>
                    <a:pt x="6551" y="12701"/>
                  </a:cubicBezTo>
                  <a:cubicBezTo>
                    <a:pt x="6751" y="13035"/>
                    <a:pt x="6985" y="13303"/>
                    <a:pt x="7419" y="13303"/>
                  </a:cubicBezTo>
                  <a:cubicBezTo>
                    <a:pt x="7854" y="13269"/>
                    <a:pt x="8021" y="12868"/>
                    <a:pt x="8155" y="12534"/>
                  </a:cubicBezTo>
                  <a:cubicBezTo>
                    <a:pt x="8522" y="11631"/>
                    <a:pt x="8857" y="10696"/>
                    <a:pt x="9157" y="9760"/>
                  </a:cubicBezTo>
                  <a:cubicBezTo>
                    <a:pt x="9258" y="9426"/>
                    <a:pt x="9558" y="9158"/>
                    <a:pt x="9926" y="9091"/>
                  </a:cubicBezTo>
                  <a:cubicBezTo>
                    <a:pt x="10895" y="8858"/>
                    <a:pt x="11898" y="8590"/>
                    <a:pt x="12867" y="8356"/>
                  </a:cubicBezTo>
                  <a:cubicBezTo>
                    <a:pt x="13201" y="8256"/>
                    <a:pt x="13502" y="8089"/>
                    <a:pt x="13569" y="768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9" name="Google Shape;2359;p58"/>
          <p:cNvGrpSpPr/>
          <p:nvPr/>
        </p:nvGrpSpPr>
        <p:grpSpPr>
          <a:xfrm>
            <a:off x="4434530" y="4924880"/>
            <a:ext cx="342301" cy="352797"/>
            <a:chOff x="1136563" y="3613697"/>
            <a:chExt cx="150874" cy="155472"/>
          </a:xfrm>
        </p:grpSpPr>
        <p:sp>
          <p:nvSpPr>
            <p:cNvPr id="2360" name="Google Shape;2360;p58"/>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1"/>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1" name="Google Shape;2361;p58"/>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62" name="Google Shape;2362;p58"/>
          <p:cNvGrpSpPr/>
          <p:nvPr/>
        </p:nvGrpSpPr>
        <p:grpSpPr>
          <a:xfrm>
            <a:off x="7091895" y="5456925"/>
            <a:ext cx="480723" cy="469921"/>
            <a:chOff x="2833036" y="4027338"/>
            <a:chExt cx="208069" cy="203417"/>
          </a:xfrm>
        </p:grpSpPr>
        <p:sp>
          <p:nvSpPr>
            <p:cNvPr id="2363" name="Google Shape;2363;p58"/>
            <p:cNvSpPr/>
            <p:nvPr/>
          </p:nvSpPr>
          <p:spPr>
            <a:xfrm>
              <a:off x="2833036" y="4027338"/>
              <a:ext cx="208069" cy="203417"/>
            </a:xfrm>
            <a:custGeom>
              <a:avLst/>
              <a:gdLst/>
              <a:ahLst/>
              <a:cxnLst/>
              <a:rect l="l" t="t" r="r" b="b"/>
              <a:pathLst>
                <a:path w="10662" h="10331" extrusionOk="0">
                  <a:moveTo>
                    <a:pt x="4980" y="1"/>
                  </a:moveTo>
                  <a:cubicBezTo>
                    <a:pt x="4713" y="34"/>
                    <a:pt x="4479" y="268"/>
                    <a:pt x="4412" y="536"/>
                  </a:cubicBezTo>
                  <a:cubicBezTo>
                    <a:pt x="4178" y="1171"/>
                    <a:pt x="3877" y="1806"/>
                    <a:pt x="3677" y="2474"/>
                  </a:cubicBezTo>
                  <a:cubicBezTo>
                    <a:pt x="3543" y="2975"/>
                    <a:pt x="3109" y="3343"/>
                    <a:pt x="2574" y="3376"/>
                  </a:cubicBezTo>
                  <a:cubicBezTo>
                    <a:pt x="1939" y="3477"/>
                    <a:pt x="1337" y="3644"/>
                    <a:pt x="669" y="3777"/>
                  </a:cubicBezTo>
                  <a:cubicBezTo>
                    <a:pt x="401" y="3811"/>
                    <a:pt x="167" y="3978"/>
                    <a:pt x="67" y="4245"/>
                  </a:cubicBezTo>
                  <a:cubicBezTo>
                    <a:pt x="0" y="4513"/>
                    <a:pt x="134" y="4813"/>
                    <a:pt x="401" y="4947"/>
                  </a:cubicBezTo>
                  <a:cubicBezTo>
                    <a:pt x="1003" y="5448"/>
                    <a:pt x="1605" y="5950"/>
                    <a:pt x="2240" y="6451"/>
                  </a:cubicBezTo>
                  <a:cubicBezTo>
                    <a:pt x="2474" y="6618"/>
                    <a:pt x="2574" y="6919"/>
                    <a:pt x="2540" y="7186"/>
                  </a:cubicBezTo>
                  <a:cubicBezTo>
                    <a:pt x="2440" y="7955"/>
                    <a:pt x="2373" y="8724"/>
                    <a:pt x="2340" y="9492"/>
                  </a:cubicBezTo>
                  <a:cubicBezTo>
                    <a:pt x="2340" y="9793"/>
                    <a:pt x="2273" y="10094"/>
                    <a:pt x="2574" y="10261"/>
                  </a:cubicBezTo>
                  <a:cubicBezTo>
                    <a:pt x="2669" y="10308"/>
                    <a:pt x="2772" y="10331"/>
                    <a:pt x="2874" y="10331"/>
                  </a:cubicBezTo>
                  <a:cubicBezTo>
                    <a:pt x="3061" y="10331"/>
                    <a:pt x="3246" y="10257"/>
                    <a:pt x="3376" y="10127"/>
                  </a:cubicBezTo>
                  <a:cubicBezTo>
                    <a:pt x="4011" y="9726"/>
                    <a:pt x="4646" y="9292"/>
                    <a:pt x="5314" y="8891"/>
                  </a:cubicBezTo>
                  <a:cubicBezTo>
                    <a:pt x="5415" y="8791"/>
                    <a:pt x="5582" y="8757"/>
                    <a:pt x="5715" y="8724"/>
                  </a:cubicBezTo>
                  <a:cubicBezTo>
                    <a:pt x="5849" y="8724"/>
                    <a:pt x="6016" y="8757"/>
                    <a:pt x="6150" y="8824"/>
                  </a:cubicBezTo>
                  <a:cubicBezTo>
                    <a:pt x="6818" y="9125"/>
                    <a:pt x="7520" y="9426"/>
                    <a:pt x="8222" y="9726"/>
                  </a:cubicBezTo>
                  <a:cubicBezTo>
                    <a:pt x="8356" y="9810"/>
                    <a:pt x="8498" y="9852"/>
                    <a:pt x="8640" y="9852"/>
                  </a:cubicBezTo>
                  <a:cubicBezTo>
                    <a:pt x="8782" y="9852"/>
                    <a:pt x="8924" y="9810"/>
                    <a:pt x="9057" y="9726"/>
                  </a:cubicBezTo>
                  <a:cubicBezTo>
                    <a:pt x="9325" y="9492"/>
                    <a:pt x="9258" y="9192"/>
                    <a:pt x="9191" y="8924"/>
                  </a:cubicBezTo>
                  <a:cubicBezTo>
                    <a:pt x="9024" y="8156"/>
                    <a:pt x="8824" y="7420"/>
                    <a:pt x="8623" y="6685"/>
                  </a:cubicBezTo>
                  <a:cubicBezTo>
                    <a:pt x="8523" y="6418"/>
                    <a:pt x="8590" y="6117"/>
                    <a:pt x="8790" y="5916"/>
                  </a:cubicBezTo>
                  <a:cubicBezTo>
                    <a:pt x="9325" y="5315"/>
                    <a:pt x="9826" y="4713"/>
                    <a:pt x="10361" y="4112"/>
                  </a:cubicBezTo>
                  <a:cubicBezTo>
                    <a:pt x="10595" y="3944"/>
                    <a:pt x="10662" y="3610"/>
                    <a:pt x="10561" y="3376"/>
                  </a:cubicBezTo>
                  <a:cubicBezTo>
                    <a:pt x="10441" y="3136"/>
                    <a:pt x="10213" y="3004"/>
                    <a:pt x="9974" y="3004"/>
                  </a:cubicBezTo>
                  <a:cubicBezTo>
                    <a:pt x="9947" y="3004"/>
                    <a:pt x="9920" y="3005"/>
                    <a:pt x="9893" y="3009"/>
                  </a:cubicBezTo>
                  <a:cubicBezTo>
                    <a:pt x="9258" y="2975"/>
                    <a:pt x="8590" y="2942"/>
                    <a:pt x="7955" y="2908"/>
                  </a:cubicBezTo>
                  <a:cubicBezTo>
                    <a:pt x="7900" y="2915"/>
                    <a:pt x="7846" y="2919"/>
                    <a:pt x="7792" y="2919"/>
                  </a:cubicBezTo>
                  <a:cubicBezTo>
                    <a:pt x="7321" y="2919"/>
                    <a:pt x="6898" y="2660"/>
                    <a:pt x="6718" y="2240"/>
                  </a:cubicBezTo>
                  <a:cubicBezTo>
                    <a:pt x="6417" y="1605"/>
                    <a:pt x="6016" y="1037"/>
                    <a:pt x="5649" y="435"/>
                  </a:cubicBezTo>
                  <a:cubicBezTo>
                    <a:pt x="5548" y="168"/>
                    <a:pt x="5314" y="1"/>
                    <a:pt x="5014" y="1"/>
                  </a:cubicBezTo>
                  <a:close/>
                </a:path>
              </a:pathLst>
            </a:custGeom>
            <a:solidFill>
              <a:schemeClr val="accent3"/>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4" name="Google Shape;2364;p58"/>
            <p:cNvSpPr/>
            <p:nvPr/>
          </p:nvSpPr>
          <p:spPr>
            <a:xfrm>
              <a:off x="2833356" y="4027930"/>
              <a:ext cx="207429" cy="202235"/>
            </a:xfrm>
            <a:custGeom>
              <a:avLst/>
              <a:gdLst/>
              <a:ahLst/>
              <a:cxnLst/>
              <a:rect l="l" t="t" r="r" b="b"/>
              <a:pathLst>
                <a:path w="10662" h="10395" extrusionOk="0">
                  <a:moveTo>
                    <a:pt x="10562" y="3376"/>
                  </a:moveTo>
                  <a:cubicBezTo>
                    <a:pt x="10428" y="3142"/>
                    <a:pt x="10161" y="2975"/>
                    <a:pt x="9893" y="3008"/>
                  </a:cubicBezTo>
                  <a:cubicBezTo>
                    <a:pt x="9258" y="2975"/>
                    <a:pt x="8590" y="2941"/>
                    <a:pt x="7955" y="2908"/>
                  </a:cubicBezTo>
                  <a:cubicBezTo>
                    <a:pt x="7420" y="2975"/>
                    <a:pt x="6919" y="2708"/>
                    <a:pt x="6718" y="2240"/>
                  </a:cubicBezTo>
                  <a:cubicBezTo>
                    <a:pt x="6417" y="1605"/>
                    <a:pt x="6016" y="1036"/>
                    <a:pt x="5649" y="435"/>
                  </a:cubicBezTo>
                  <a:cubicBezTo>
                    <a:pt x="5548" y="168"/>
                    <a:pt x="5314" y="0"/>
                    <a:pt x="5014" y="0"/>
                  </a:cubicBezTo>
                  <a:lnTo>
                    <a:pt x="4980" y="0"/>
                  </a:lnTo>
                  <a:cubicBezTo>
                    <a:pt x="4713" y="34"/>
                    <a:pt x="4479" y="234"/>
                    <a:pt x="4412" y="502"/>
                  </a:cubicBezTo>
                  <a:cubicBezTo>
                    <a:pt x="4178" y="1170"/>
                    <a:pt x="3877" y="1805"/>
                    <a:pt x="3677" y="2474"/>
                  </a:cubicBezTo>
                  <a:cubicBezTo>
                    <a:pt x="3543" y="2975"/>
                    <a:pt x="3109" y="3309"/>
                    <a:pt x="2574" y="3343"/>
                  </a:cubicBezTo>
                  <a:cubicBezTo>
                    <a:pt x="1939" y="3476"/>
                    <a:pt x="1304" y="3610"/>
                    <a:pt x="669" y="3777"/>
                  </a:cubicBezTo>
                  <a:cubicBezTo>
                    <a:pt x="402" y="3777"/>
                    <a:pt x="168" y="3978"/>
                    <a:pt x="67" y="4245"/>
                  </a:cubicBezTo>
                  <a:cubicBezTo>
                    <a:pt x="1" y="4512"/>
                    <a:pt x="134" y="4813"/>
                    <a:pt x="368" y="4947"/>
                  </a:cubicBezTo>
                  <a:cubicBezTo>
                    <a:pt x="1003" y="5448"/>
                    <a:pt x="1605" y="5949"/>
                    <a:pt x="2206" y="6451"/>
                  </a:cubicBezTo>
                  <a:cubicBezTo>
                    <a:pt x="2440" y="6618"/>
                    <a:pt x="2574" y="6919"/>
                    <a:pt x="2507" y="7186"/>
                  </a:cubicBezTo>
                  <a:cubicBezTo>
                    <a:pt x="2440" y="7955"/>
                    <a:pt x="2373" y="8723"/>
                    <a:pt x="2307" y="9492"/>
                  </a:cubicBezTo>
                  <a:cubicBezTo>
                    <a:pt x="2307" y="9793"/>
                    <a:pt x="2273" y="10094"/>
                    <a:pt x="2574" y="10261"/>
                  </a:cubicBezTo>
                  <a:cubicBezTo>
                    <a:pt x="2841" y="10394"/>
                    <a:pt x="3176" y="10361"/>
                    <a:pt x="3376" y="10127"/>
                  </a:cubicBezTo>
                  <a:cubicBezTo>
                    <a:pt x="4011" y="9726"/>
                    <a:pt x="4679" y="9291"/>
                    <a:pt x="5314" y="8890"/>
                  </a:cubicBezTo>
                  <a:cubicBezTo>
                    <a:pt x="5548" y="8723"/>
                    <a:pt x="5883" y="8690"/>
                    <a:pt x="6150" y="8824"/>
                  </a:cubicBezTo>
                  <a:cubicBezTo>
                    <a:pt x="6852" y="9124"/>
                    <a:pt x="7554" y="9425"/>
                    <a:pt x="8222" y="9726"/>
                  </a:cubicBezTo>
                  <a:cubicBezTo>
                    <a:pt x="8489" y="9893"/>
                    <a:pt x="8824" y="9893"/>
                    <a:pt x="9058" y="9726"/>
                  </a:cubicBezTo>
                  <a:cubicBezTo>
                    <a:pt x="9325" y="9492"/>
                    <a:pt x="9258" y="9191"/>
                    <a:pt x="9191" y="8924"/>
                  </a:cubicBezTo>
                  <a:cubicBezTo>
                    <a:pt x="9024" y="8155"/>
                    <a:pt x="8824" y="7420"/>
                    <a:pt x="8623" y="6685"/>
                  </a:cubicBezTo>
                  <a:cubicBezTo>
                    <a:pt x="8523" y="6417"/>
                    <a:pt x="8590" y="6116"/>
                    <a:pt x="8790" y="5916"/>
                  </a:cubicBezTo>
                  <a:cubicBezTo>
                    <a:pt x="9325" y="5314"/>
                    <a:pt x="9826" y="4713"/>
                    <a:pt x="10361" y="4111"/>
                  </a:cubicBezTo>
                  <a:cubicBezTo>
                    <a:pt x="10595" y="3944"/>
                    <a:pt x="10662" y="3643"/>
                    <a:pt x="10562" y="33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65" name="Google Shape;2365;p58"/>
          <p:cNvGrpSpPr/>
          <p:nvPr/>
        </p:nvGrpSpPr>
        <p:grpSpPr>
          <a:xfrm>
            <a:off x="10472489" y="762695"/>
            <a:ext cx="733407" cy="897191"/>
            <a:chOff x="8706268" y="2618724"/>
            <a:chExt cx="599776" cy="733718"/>
          </a:xfrm>
        </p:grpSpPr>
        <p:sp>
          <p:nvSpPr>
            <p:cNvPr id="2366" name="Google Shape;2366;p58"/>
            <p:cNvSpPr/>
            <p:nvPr/>
          </p:nvSpPr>
          <p:spPr>
            <a:xfrm rot="466287">
              <a:off x="8749234" y="2650386"/>
              <a:ext cx="513844" cy="670392"/>
            </a:xfrm>
            <a:custGeom>
              <a:avLst/>
              <a:gdLst/>
              <a:ahLst/>
              <a:cxnLst/>
              <a:rect l="l" t="t" r="r" b="b"/>
              <a:pathLst>
                <a:path w="27821" h="36297" extrusionOk="0">
                  <a:moveTo>
                    <a:pt x="13927" y="0"/>
                  </a:moveTo>
                  <a:cubicBezTo>
                    <a:pt x="13410" y="0"/>
                    <a:pt x="12893" y="200"/>
                    <a:pt x="12509" y="601"/>
                  </a:cubicBezTo>
                  <a:cubicBezTo>
                    <a:pt x="8973" y="4337"/>
                    <a:pt x="0" y="14678"/>
                    <a:pt x="667" y="23684"/>
                  </a:cubicBezTo>
                  <a:cubicBezTo>
                    <a:pt x="1520" y="35711"/>
                    <a:pt x="11751" y="36297"/>
                    <a:pt x="13639" y="36297"/>
                  </a:cubicBezTo>
                  <a:cubicBezTo>
                    <a:pt x="13746" y="36297"/>
                    <a:pt x="13827" y="36295"/>
                    <a:pt x="13877" y="36293"/>
                  </a:cubicBezTo>
                  <a:lnTo>
                    <a:pt x="13977" y="36293"/>
                  </a:lnTo>
                  <a:cubicBezTo>
                    <a:pt x="14027" y="36295"/>
                    <a:pt x="14107" y="36297"/>
                    <a:pt x="14214" y="36297"/>
                  </a:cubicBezTo>
                  <a:cubicBezTo>
                    <a:pt x="16099" y="36297"/>
                    <a:pt x="26302" y="35711"/>
                    <a:pt x="27186" y="23684"/>
                  </a:cubicBezTo>
                  <a:cubicBezTo>
                    <a:pt x="27820" y="14711"/>
                    <a:pt x="18880" y="4337"/>
                    <a:pt x="15344" y="601"/>
                  </a:cubicBezTo>
                  <a:cubicBezTo>
                    <a:pt x="14961" y="200"/>
                    <a:pt x="14444" y="0"/>
                    <a:pt x="13927" y="0"/>
                  </a:cubicBezTo>
                  <a:close/>
                </a:path>
              </a:pathLst>
            </a:custGeom>
            <a:solidFill>
              <a:schemeClr val="accent6"/>
            </a:solidFill>
            <a:ln w="76200" cap="flat" cmpd="sng">
              <a:solidFill>
                <a:srgbClr val="FFFFFF"/>
              </a:solidFill>
              <a:prstDash val="solid"/>
              <a:round/>
              <a:headEnd type="none" w="sm" len="sm"/>
              <a:tailEnd type="none" w="sm" len="sm"/>
            </a:ln>
            <a:effectLst>
              <a:outerShdw blurRad="28575"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67" name="Google Shape;2367;p58"/>
            <p:cNvGrpSpPr/>
            <p:nvPr/>
          </p:nvGrpSpPr>
          <p:grpSpPr>
            <a:xfrm rot="466287">
              <a:off x="8749234" y="2650386"/>
              <a:ext cx="513844" cy="670392"/>
              <a:chOff x="4405825" y="4301025"/>
              <a:chExt cx="695525" cy="907425"/>
            </a:xfrm>
          </p:grpSpPr>
          <p:sp>
            <p:nvSpPr>
              <p:cNvPr id="2368" name="Google Shape;2368;p58"/>
              <p:cNvSpPr/>
              <p:nvPr/>
            </p:nvSpPr>
            <p:spPr>
              <a:xfrm>
                <a:off x="4405825" y="4301025"/>
                <a:ext cx="695525" cy="907425"/>
              </a:xfrm>
              <a:custGeom>
                <a:avLst/>
                <a:gdLst/>
                <a:ahLst/>
                <a:cxnLst/>
                <a:rect l="l" t="t" r="r" b="b"/>
                <a:pathLst>
                  <a:path w="27821" h="36297" extrusionOk="0">
                    <a:moveTo>
                      <a:pt x="13927" y="0"/>
                    </a:moveTo>
                    <a:cubicBezTo>
                      <a:pt x="13410" y="0"/>
                      <a:pt x="12893" y="200"/>
                      <a:pt x="12509" y="601"/>
                    </a:cubicBezTo>
                    <a:cubicBezTo>
                      <a:pt x="8973" y="4337"/>
                      <a:pt x="0" y="14678"/>
                      <a:pt x="667" y="23684"/>
                    </a:cubicBezTo>
                    <a:cubicBezTo>
                      <a:pt x="1520" y="35711"/>
                      <a:pt x="11751" y="36297"/>
                      <a:pt x="13639" y="36297"/>
                    </a:cubicBezTo>
                    <a:cubicBezTo>
                      <a:pt x="13746" y="36297"/>
                      <a:pt x="13827" y="36295"/>
                      <a:pt x="13877" y="36293"/>
                    </a:cubicBezTo>
                    <a:lnTo>
                      <a:pt x="13977" y="36293"/>
                    </a:lnTo>
                    <a:cubicBezTo>
                      <a:pt x="14027" y="36295"/>
                      <a:pt x="14107" y="36297"/>
                      <a:pt x="14214" y="36297"/>
                    </a:cubicBezTo>
                    <a:cubicBezTo>
                      <a:pt x="16099" y="36297"/>
                      <a:pt x="26302" y="35711"/>
                      <a:pt x="27186" y="23684"/>
                    </a:cubicBezTo>
                    <a:cubicBezTo>
                      <a:pt x="27820" y="14711"/>
                      <a:pt x="18880" y="4337"/>
                      <a:pt x="15344" y="601"/>
                    </a:cubicBezTo>
                    <a:cubicBezTo>
                      <a:pt x="14961" y="200"/>
                      <a:pt x="14444" y="0"/>
                      <a:pt x="13927"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9" name="Google Shape;2369;p58"/>
              <p:cNvSpPr/>
              <p:nvPr/>
            </p:nvSpPr>
            <p:spPr>
              <a:xfrm>
                <a:off x="4532575" y="4653775"/>
                <a:ext cx="54225" cy="95100"/>
              </a:xfrm>
              <a:custGeom>
                <a:avLst/>
                <a:gdLst/>
                <a:ahLst/>
                <a:cxnLst/>
                <a:rect l="l" t="t" r="r" b="b"/>
                <a:pathLst>
                  <a:path w="2169" h="3804" extrusionOk="0">
                    <a:moveTo>
                      <a:pt x="734" y="0"/>
                    </a:moveTo>
                    <a:lnTo>
                      <a:pt x="0" y="434"/>
                    </a:lnTo>
                    <a:lnTo>
                      <a:pt x="1468" y="3803"/>
                    </a:lnTo>
                    <a:lnTo>
                      <a:pt x="2169" y="3269"/>
                    </a:lnTo>
                    <a:lnTo>
                      <a:pt x="73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0" name="Google Shape;2370;p58"/>
              <p:cNvSpPr/>
              <p:nvPr/>
            </p:nvSpPr>
            <p:spPr>
              <a:xfrm>
                <a:off x="4471700" y="4707975"/>
                <a:ext cx="75900" cy="82600"/>
              </a:xfrm>
              <a:custGeom>
                <a:avLst/>
                <a:gdLst/>
                <a:ahLst/>
                <a:cxnLst/>
                <a:rect l="l" t="t" r="r" b="b"/>
                <a:pathLst>
                  <a:path w="3036" h="3304" extrusionOk="0">
                    <a:moveTo>
                      <a:pt x="567" y="1"/>
                    </a:moveTo>
                    <a:lnTo>
                      <a:pt x="0" y="634"/>
                    </a:lnTo>
                    <a:lnTo>
                      <a:pt x="2569" y="3303"/>
                    </a:lnTo>
                    <a:lnTo>
                      <a:pt x="3036" y="2536"/>
                    </a:lnTo>
                    <a:lnTo>
                      <a:pt x="567"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1" name="Google Shape;2371;p58"/>
              <p:cNvSpPr/>
              <p:nvPr/>
            </p:nvSpPr>
            <p:spPr>
              <a:xfrm>
                <a:off x="4440000" y="4793050"/>
                <a:ext cx="89275" cy="44225"/>
              </a:xfrm>
              <a:custGeom>
                <a:avLst/>
                <a:gdLst/>
                <a:ahLst/>
                <a:cxnLst/>
                <a:rect l="l" t="t" r="r" b="b"/>
                <a:pathLst>
                  <a:path w="3571" h="1769" extrusionOk="0">
                    <a:moveTo>
                      <a:pt x="134" y="0"/>
                    </a:moveTo>
                    <a:lnTo>
                      <a:pt x="1" y="834"/>
                    </a:lnTo>
                    <a:lnTo>
                      <a:pt x="3570" y="1768"/>
                    </a:lnTo>
                    <a:lnTo>
                      <a:pt x="3570" y="867"/>
                    </a:lnTo>
                    <a:lnTo>
                      <a:pt x="134"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2" name="Google Shape;2372;p58"/>
              <p:cNvSpPr/>
              <p:nvPr/>
            </p:nvSpPr>
            <p:spPr>
              <a:xfrm>
                <a:off x="4920350" y="4670450"/>
                <a:ext cx="55075" cy="95100"/>
              </a:xfrm>
              <a:custGeom>
                <a:avLst/>
                <a:gdLst/>
                <a:ahLst/>
                <a:cxnLst/>
                <a:rect l="l" t="t" r="r" b="b"/>
                <a:pathLst>
                  <a:path w="2203" h="3804" extrusionOk="0">
                    <a:moveTo>
                      <a:pt x="1468" y="1"/>
                    </a:moveTo>
                    <a:lnTo>
                      <a:pt x="1" y="3236"/>
                    </a:lnTo>
                    <a:lnTo>
                      <a:pt x="734" y="3803"/>
                    </a:lnTo>
                    <a:lnTo>
                      <a:pt x="2202" y="401"/>
                    </a:lnTo>
                    <a:lnTo>
                      <a:pt x="146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3" name="Google Shape;2373;p58"/>
              <p:cNvSpPr/>
              <p:nvPr/>
            </p:nvSpPr>
            <p:spPr>
              <a:xfrm>
                <a:off x="4960375" y="4723825"/>
                <a:ext cx="75075" cy="82575"/>
              </a:xfrm>
              <a:custGeom>
                <a:avLst/>
                <a:gdLst/>
                <a:ahLst/>
                <a:cxnLst/>
                <a:rect l="l" t="t" r="r" b="b"/>
                <a:pathLst>
                  <a:path w="3003" h="3303" extrusionOk="0">
                    <a:moveTo>
                      <a:pt x="2469" y="0"/>
                    </a:moveTo>
                    <a:lnTo>
                      <a:pt x="1" y="2536"/>
                    </a:lnTo>
                    <a:lnTo>
                      <a:pt x="468" y="3303"/>
                    </a:lnTo>
                    <a:lnTo>
                      <a:pt x="3003" y="634"/>
                    </a:lnTo>
                    <a:lnTo>
                      <a:pt x="246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4" name="Google Shape;2374;p58"/>
              <p:cNvSpPr/>
              <p:nvPr/>
            </p:nvSpPr>
            <p:spPr>
              <a:xfrm>
                <a:off x="4978725" y="4808875"/>
                <a:ext cx="89250" cy="45075"/>
              </a:xfrm>
              <a:custGeom>
                <a:avLst/>
                <a:gdLst/>
                <a:ahLst/>
                <a:cxnLst/>
                <a:rect l="l" t="t" r="r" b="b"/>
                <a:pathLst>
                  <a:path w="3570" h="1803" extrusionOk="0">
                    <a:moveTo>
                      <a:pt x="3436" y="1"/>
                    </a:moveTo>
                    <a:lnTo>
                      <a:pt x="1" y="868"/>
                    </a:lnTo>
                    <a:lnTo>
                      <a:pt x="1" y="1802"/>
                    </a:lnTo>
                    <a:lnTo>
                      <a:pt x="3570" y="835"/>
                    </a:lnTo>
                    <a:lnTo>
                      <a:pt x="343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5" name="Google Shape;2375;p58"/>
              <p:cNvSpPr/>
              <p:nvPr/>
            </p:nvSpPr>
            <p:spPr>
              <a:xfrm>
                <a:off x="4872825" y="4734225"/>
                <a:ext cx="130100" cy="189775"/>
              </a:xfrm>
              <a:custGeom>
                <a:avLst/>
                <a:gdLst/>
                <a:ahLst/>
                <a:cxnLst/>
                <a:rect l="l" t="t" r="r" b="b"/>
                <a:pathLst>
                  <a:path w="5204" h="7591" extrusionOk="0">
                    <a:moveTo>
                      <a:pt x="768" y="1"/>
                    </a:moveTo>
                    <a:cubicBezTo>
                      <a:pt x="557" y="1"/>
                      <a:pt x="345" y="18"/>
                      <a:pt x="134" y="51"/>
                    </a:cubicBezTo>
                    <a:cubicBezTo>
                      <a:pt x="0" y="952"/>
                      <a:pt x="0" y="1919"/>
                      <a:pt x="167" y="2820"/>
                    </a:cubicBezTo>
                    <a:cubicBezTo>
                      <a:pt x="634" y="4822"/>
                      <a:pt x="1868" y="6523"/>
                      <a:pt x="3636" y="7590"/>
                    </a:cubicBezTo>
                    <a:cubicBezTo>
                      <a:pt x="4470" y="6790"/>
                      <a:pt x="4970" y="5689"/>
                      <a:pt x="5104" y="4521"/>
                    </a:cubicBezTo>
                    <a:cubicBezTo>
                      <a:pt x="5204" y="3521"/>
                      <a:pt x="4937" y="2487"/>
                      <a:pt x="4337" y="1653"/>
                    </a:cubicBezTo>
                    <a:cubicBezTo>
                      <a:pt x="3903" y="1086"/>
                      <a:pt x="3269" y="652"/>
                      <a:pt x="2569" y="418"/>
                    </a:cubicBezTo>
                    <a:cubicBezTo>
                      <a:pt x="1996" y="145"/>
                      <a:pt x="1387" y="1"/>
                      <a:pt x="76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6" name="Google Shape;2376;p58"/>
              <p:cNvSpPr/>
              <p:nvPr/>
            </p:nvSpPr>
            <p:spPr>
              <a:xfrm>
                <a:off x="4780250" y="4735500"/>
                <a:ext cx="183500" cy="218250"/>
              </a:xfrm>
              <a:custGeom>
                <a:avLst/>
                <a:gdLst/>
                <a:ahLst/>
                <a:cxnLst/>
                <a:rect l="l" t="t" r="r" b="b"/>
                <a:pathLst>
                  <a:path w="7340" h="8730" extrusionOk="0">
                    <a:moveTo>
                      <a:pt x="3837" y="0"/>
                    </a:moveTo>
                    <a:lnTo>
                      <a:pt x="3837" y="0"/>
                    </a:lnTo>
                    <a:cubicBezTo>
                      <a:pt x="3036" y="101"/>
                      <a:pt x="2269" y="434"/>
                      <a:pt x="1668" y="968"/>
                    </a:cubicBezTo>
                    <a:cubicBezTo>
                      <a:pt x="1001" y="1568"/>
                      <a:pt x="534" y="2335"/>
                      <a:pt x="334" y="3203"/>
                    </a:cubicBezTo>
                    <a:lnTo>
                      <a:pt x="367" y="3203"/>
                    </a:lnTo>
                    <a:cubicBezTo>
                      <a:pt x="1" y="5238"/>
                      <a:pt x="935" y="7272"/>
                      <a:pt x="2702" y="8306"/>
                    </a:cubicBezTo>
                    <a:cubicBezTo>
                      <a:pt x="3266" y="8588"/>
                      <a:pt x="3872" y="8729"/>
                      <a:pt x="4484" y="8729"/>
                    </a:cubicBezTo>
                    <a:cubicBezTo>
                      <a:pt x="4813" y="8729"/>
                      <a:pt x="5144" y="8688"/>
                      <a:pt x="5471" y="8607"/>
                    </a:cubicBezTo>
                    <a:cubicBezTo>
                      <a:pt x="6172" y="8406"/>
                      <a:pt x="6805" y="8040"/>
                      <a:pt x="7339" y="7539"/>
                    </a:cubicBezTo>
                    <a:cubicBezTo>
                      <a:pt x="5605" y="6472"/>
                      <a:pt x="4337" y="4771"/>
                      <a:pt x="3870" y="2769"/>
                    </a:cubicBezTo>
                    <a:cubicBezTo>
                      <a:pt x="3703" y="1868"/>
                      <a:pt x="3703" y="901"/>
                      <a:pt x="3837"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7" name="Google Shape;2377;p58"/>
              <p:cNvSpPr/>
              <p:nvPr/>
            </p:nvSpPr>
            <p:spPr>
              <a:xfrm>
                <a:off x="4596775" y="4724675"/>
                <a:ext cx="130125" cy="190150"/>
              </a:xfrm>
              <a:custGeom>
                <a:avLst/>
                <a:gdLst/>
                <a:ahLst/>
                <a:cxnLst/>
                <a:rect l="l" t="t" r="r" b="b"/>
                <a:pathLst>
                  <a:path w="5205" h="7606" extrusionOk="0">
                    <a:moveTo>
                      <a:pt x="670" y="1"/>
                    </a:moveTo>
                    <a:cubicBezTo>
                      <a:pt x="492" y="1"/>
                      <a:pt x="313" y="12"/>
                      <a:pt x="134" y="33"/>
                    </a:cubicBezTo>
                    <a:cubicBezTo>
                      <a:pt x="1" y="967"/>
                      <a:pt x="1" y="1901"/>
                      <a:pt x="168" y="2835"/>
                    </a:cubicBezTo>
                    <a:cubicBezTo>
                      <a:pt x="635" y="4803"/>
                      <a:pt x="1869" y="6538"/>
                      <a:pt x="3637" y="7605"/>
                    </a:cubicBezTo>
                    <a:cubicBezTo>
                      <a:pt x="4471" y="6771"/>
                      <a:pt x="4971" y="5704"/>
                      <a:pt x="5105" y="4536"/>
                    </a:cubicBezTo>
                    <a:cubicBezTo>
                      <a:pt x="5205" y="3536"/>
                      <a:pt x="4938" y="2502"/>
                      <a:pt x="4337" y="1668"/>
                    </a:cubicBezTo>
                    <a:cubicBezTo>
                      <a:pt x="3904" y="1067"/>
                      <a:pt x="3270" y="634"/>
                      <a:pt x="2569" y="433"/>
                    </a:cubicBezTo>
                    <a:cubicBezTo>
                      <a:pt x="1967" y="145"/>
                      <a:pt x="1323" y="1"/>
                      <a:pt x="670" y="1"/>
                    </a:cubicBezTo>
                    <a:close/>
                  </a:path>
                </a:pathLst>
              </a:custGeom>
              <a:solidFill>
                <a:srgbClr val="372D3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8" name="Google Shape;2378;p58"/>
              <p:cNvSpPr/>
              <p:nvPr/>
            </p:nvSpPr>
            <p:spPr>
              <a:xfrm>
                <a:off x="4503375" y="4725500"/>
                <a:ext cx="184325" cy="219075"/>
              </a:xfrm>
              <a:custGeom>
                <a:avLst/>
                <a:gdLst/>
                <a:ahLst/>
                <a:cxnLst/>
                <a:rect l="l" t="t" r="r" b="b"/>
                <a:pathLst>
                  <a:path w="7373" h="8763" extrusionOk="0">
                    <a:moveTo>
                      <a:pt x="3870" y="0"/>
                    </a:moveTo>
                    <a:lnTo>
                      <a:pt x="3870" y="0"/>
                    </a:lnTo>
                    <a:cubicBezTo>
                      <a:pt x="3070" y="134"/>
                      <a:pt x="2303" y="467"/>
                      <a:pt x="1702" y="1001"/>
                    </a:cubicBezTo>
                    <a:cubicBezTo>
                      <a:pt x="1035" y="1601"/>
                      <a:pt x="568" y="2369"/>
                      <a:pt x="368" y="3236"/>
                    </a:cubicBezTo>
                    <a:cubicBezTo>
                      <a:pt x="1" y="5271"/>
                      <a:pt x="935" y="7305"/>
                      <a:pt x="2736" y="8339"/>
                    </a:cubicBezTo>
                    <a:cubicBezTo>
                      <a:pt x="3278" y="8621"/>
                      <a:pt x="3891" y="8762"/>
                      <a:pt x="4501" y="8762"/>
                    </a:cubicBezTo>
                    <a:cubicBezTo>
                      <a:pt x="4829" y="8762"/>
                      <a:pt x="5156" y="8721"/>
                      <a:pt x="5472" y="8640"/>
                    </a:cubicBezTo>
                    <a:cubicBezTo>
                      <a:pt x="6205" y="8440"/>
                      <a:pt x="6839" y="8073"/>
                      <a:pt x="7373" y="7572"/>
                    </a:cubicBezTo>
                    <a:cubicBezTo>
                      <a:pt x="5605" y="6505"/>
                      <a:pt x="4371" y="4770"/>
                      <a:pt x="3904" y="2802"/>
                    </a:cubicBezTo>
                    <a:cubicBezTo>
                      <a:pt x="3737" y="1868"/>
                      <a:pt x="3737" y="934"/>
                      <a:pt x="3870"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79" name="Google Shape;2379;p58"/>
              <p:cNvSpPr/>
              <p:nvPr/>
            </p:nvSpPr>
            <p:spPr>
              <a:xfrm>
                <a:off x="4711750" y="4930850"/>
                <a:ext cx="78375" cy="83775"/>
              </a:xfrm>
              <a:custGeom>
                <a:avLst/>
                <a:gdLst/>
                <a:ahLst/>
                <a:cxnLst/>
                <a:rect l="l" t="t" r="r" b="b"/>
                <a:pathLst>
                  <a:path w="3135" h="3351" extrusionOk="0">
                    <a:moveTo>
                      <a:pt x="268" y="0"/>
                    </a:moveTo>
                    <a:cubicBezTo>
                      <a:pt x="134" y="0"/>
                      <a:pt x="1" y="104"/>
                      <a:pt x="39" y="292"/>
                    </a:cubicBezTo>
                    <a:cubicBezTo>
                      <a:pt x="105" y="826"/>
                      <a:pt x="239" y="1360"/>
                      <a:pt x="406" y="1860"/>
                    </a:cubicBezTo>
                    <a:cubicBezTo>
                      <a:pt x="472" y="2127"/>
                      <a:pt x="572" y="2360"/>
                      <a:pt x="706" y="2594"/>
                    </a:cubicBezTo>
                    <a:cubicBezTo>
                      <a:pt x="806" y="2827"/>
                      <a:pt x="973" y="3061"/>
                      <a:pt x="1173" y="3228"/>
                    </a:cubicBezTo>
                    <a:cubicBezTo>
                      <a:pt x="1291" y="3314"/>
                      <a:pt x="1405" y="3351"/>
                      <a:pt x="1513" y="3351"/>
                    </a:cubicBezTo>
                    <a:cubicBezTo>
                      <a:pt x="1864" y="3351"/>
                      <a:pt x="2154" y="2967"/>
                      <a:pt x="2307" y="2661"/>
                    </a:cubicBezTo>
                    <a:cubicBezTo>
                      <a:pt x="2607" y="2127"/>
                      <a:pt x="2874" y="1526"/>
                      <a:pt x="3074" y="926"/>
                    </a:cubicBezTo>
                    <a:cubicBezTo>
                      <a:pt x="3135" y="744"/>
                      <a:pt x="2987" y="623"/>
                      <a:pt x="2839" y="623"/>
                    </a:cubicBezTo>
                    <a:cubicBezTo>
                      <a:pt x="2743" y="623"/>
                      <a:pt x="2647" y="674"/>
                      <a:pt x="2607" y="793"/>
                    </a:cubicBezTo>
                    <a:cubicBezTo>
                      <a:pt x="2440" y="1293"/>
                      <a:pt x="2240" y="1760"/>
                      <a:pt x="2007" y="2260"/>
                    </a:cubicBezTo>
                    <a:cubicBezTo>
                      <a:pt x="1907" y="2427"/>
                      <a:pt x="1807" y="2627"/>
                      <a:pt x="1673" y="2761"/>
                    </a:cubicBezTo>
                    <a:cubicBezTo>
                      <a:pt x="1611" y="2823"/>
                      <a:pt x="1562" y="2848"/>
                      <a:pt x="1521" y="2848"/>
                    </a:cubicBezTo>
                    <a:cubicBezTo>
                      <a:pt x="1452" y="2848"/>
                      <a:pt x="1402" y="2778"/>
                      <a:pt x="1340" y="2694"/>
                    </a:cubicBezTo>
                    <a:cubicBezTo>
                      <a:pt x="806" y="1960"/>
                      <a:pt x="639" y="1026"/>
                      <a:pt x="506" y="192"/>
                    </a:cubicBezTo>
                    <a:cubicBezTo>
                      <a:pt x="477" y="62"/>
                      <a:pt x="372" y="0"/>
                      <a:pt x="26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0" name="Google Shape;2380;p58"/>
              <p:cNvSpPr/>
              <p:nvPr/>
            </p:nvSpPr>
            <p:spPr>
              <a:xfrm>
                <a:off x="4841950" y="4971000"/>
                <a:ext cx="130975" cy="84200"/>
              </a:xfrm>
              <a:custGeom>
                <a:avLst/>
                <a:gdLst/>
                <a:ahLst/>
                <a:cxnLst/>
                <a:rect l="l" t="t" r="r" b="b"/>
                <a:pathLst>
                  <a:path w="5239" h="3368" extrusionOk="0">
                    <a:moveTo>
                      <a:pt x="3089" y="1"/>
                    </a:moveTo>
                    <a:cubicBezTo>
                      <a:pt x="2983" y="1"/>
                      <a:pt x="2876" y="7"/>
                      <a:pt x="2770" y="21"/>
                    </a:cubicBezTo>
                    <a:cubicBezTo>
                      <a:pt x="2603" y="21"/>
                      <a:pt x="2436" y="54"/>
                      <a:pt x="2303" y="54"/>
                    </a:cubicBezTo>
                    <a:cubicBezTo>
                      <a:pt x="1969" y="54"/>
                      <a:pt x="1669" y="87"/>
                      <a:pt x="1369" y="187"/>
                    </a:cubicBezTo>
                    <a:cubicBezTo>
                      <a:pt x="868" y="321"/>
                      <a:pt x="435" y="654"/>
                      <a:pt x="201" y="1121"/>
                    </a:cubicBezTo>
                    <a:cubicBezTo>
                      <a:pt x="1" y="1555"/>
                      <a:pt x="34" y="2022"/>
                      <a:pt x="268" y="2422"/>
                    </a:cubicBezTo>
                    <a:cubicBezTo>
                      <a:pt x="535" y="2789"/>
                      <a:pt x="935" y="3056"/>
                      <a:pt x="1369" y="3189"/>
                    </a:cubicBezTo>
                    <a:cubicBezTo>
                      <a:pt x="1782" y="3319"/>
                      <a:pt x="2196" y="3368"/>
                      <a:pt x="2625" y="3368"/>
                    </a:cubicBezTo>
                    <a:cubicBezTo>
                      <a:pt x="2750" y="3368"/>
                      <a:pt x="2876" y="3364"/>
                      <a:pt x="3003" y="3356"/>
                    </a:cubicBezTo>
                    <a:cubicBezTo>
                      <a:pt x="3537" y="3290"/>
                      <a:pt x="4037" y="3123"/>
                      <a:pt x="4471" y="2789"/>
                    </a:cubicBezTo>
                    <a:cubicBezTo>
                      <a:pt x="5238" y="2122"/>
                      <a:pt x="5171" y="888"/>
                      <a:pt x="4304" y="321"/>
                    </a:cubicBezTo>
                    <a:cubicBezTo>
                      <a:pt x="3930" y="107"/>
                      <a:pt x="3514" y="1"/>
                      <a:pt x="308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1" name="Google Shape;2381;p58"/>
              <p:cNvSpPr/>
              <p:nvPr/>
            </p:nvSpPr>
            <p:spPr>
              <a:xfrm>
                <a:off x="4530900" y="4961825"/>
                <a:ext cx="130950" cy="83900"/>
              </a:xfrm>
              <a:custGeom>
                <a:avLst/>
                <a:gdLst/>
                <a:ahLst/>
                <a:cxnLst/>
                <a:rect l="l" t="t" r="r" b="b"/>
                <a:pathLst>
                  <a:path w="5238" h="3356" extrusionOk="0">
                    <a:moveTo>
                      <a:pt x="3089" y="1"/>
                    </a:moveTo>
                    <a:cubicBezTo>
                      <a:pt x="2983" y="1"/>
                      <a:pt x="2876" y="7"/>
                      <a:pt x="2769" y="21"/>
                    </a:cubicBezTo>
                    <a:cubicBezTo>
                      <a:pt x="2603" y="21"/>
                      <a:pt x="2469" y="21"/>
                      <a:pt x="2302" y="54"/>
                    </a:cubicBezTo>
                    <a:cubicBezTo>
                      <a:pt x="2002" y="54"/>
                      <a:pt x="1669" y="87"/>
                      <a:pt x="1402" y="154"/>
                    </a:cubicBezTo>
                    <a:cubicBezTo>
                      <a:pt x="868" y="287"/>
                      <a:pt x="468" y="654"/>
                      <a:pt x="234" y="1121"/>
                    </a:cubicBezTo>
                    <a:cubicBezTo>
                      <a:pt x="1" y="1522"/>
                      <a:pt x="34" y="2022"/>
                      <a:pt x="301" y="2422"/>
                    </a:cubicBezTo>
                    <a:cubicBezTo>
                      <a:pt x="568" y="2789"/>
                      <a:pt x="935" y="3056"/>
                      <a:pt x="1402" y="3190"/>
                    </a:cubicBezTo>
                    <a:cubicBezTo>
                      <a:pt x="1744" y="3304"/>
                      <a:pt x="2117" y="3355"/>
                      <a:pt x="2489" y="3355"/>
                    </a:cubicBezTo>
                    <a:cubicBezTo>
                      <a:pt x="2662" y="3355"/>
                      <a:pt x="2834" y="3344"/>
                      <a:pt x="3003" y="3323"/>
                    </a:cubicBezTo>
                    <a:cubicBezTo>
                      <a:pt x="3537" y="3290"/>
                      <a:pt x="4037" y="3089"/>
                      <a:pt x="4471" y="2789"/>
                    </a:cubicBezTo>
                    <a:cubicBezTo>
                      <a:pt x="5238" y="2122"/>
                      <a:pt x="5171" y="888"/>
                      <a:pt x="4337" y="321"/>
                    </a:cubicBezTo>
                    <a:cubicBezTo>
                      <a:pt x="3937" y="107"/>
                      <a:pt x="3515" y="1"/>
                      <a:pt x="3089"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2382" name="Google Shape;2382;p58"/>
          <p:cNvGrpSpPr/>
          <p:nvPr/>
        </p:nvGrpSpPr>
        <p:grpSpPr>
          <a:xfrm>
            <a:off x="2404070" y="5007894"/>
            <a:ext cx="928445" cy="1080463"/>
            <a:chOff x="6722372" y="3249541"/>
            <a:chExt cx="909290" cy="1058171"/>
          </a:xfrm>
        </p:grpSpPr>
        <p:sp>
          <p:nvSpPr>
            <p:cNvPr id="2383" name="Google Shape;2383;p58"/>
            <p:cNvSpPr/>
            <p:nvPr/>
          </p:nvSpPr>
          <p:spPr>
            <a:xfrm rot="-912714">
              <a:off x="6829241" y="3324896"/>
              <a:ext cx="695552" cy="907461"/>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chemeClr val="accent6"/>
            </a:solidFill>
            <a:ln w="76200" cap="flat" cmpd="sng">
              <a:solidFill>
                <a:schemeClr val="accent6"/>
              </a:solidFill>
              <a:prstDash val="solid"/>
              <a:round/>
              <a:headEnd type="none" w="sm" len="sm"/>
              <a:tailEnd type="none" w="sm" len="sm"/>
            </a:ln>
            <a:effectLst>
              <a:outerShdw blurRad="28575" dist="19050" dir="5400000" algn="bl" rotWithShape="0">
                <a:schemeClr val="dk1">
                  <a:alpha val="19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84" name="Google Shape;2384;p58"/>
            <p:cNvGrpSpPr/>
            <p:nvPr/>
          </p:nvGrpSpPr>
          <p:grpSpPr>
            <a:xfrm rot="-912714">
              <a:off x="6829241" y="3324896"/>
              <a:ext cx="695552" cy="907461"/>
              <a:chOff x="5494100" y="4301025"/>
              <a:chExt cx="695525" cy="907425"/>
            </a:xfrm>
          </p:grpSpPr>
          <p:sp>
            <p:nvSpPr>
              <p:cNvPr id="2385" name="Google Shape;2385;p58"/>
              <p:cNvSpPr/>
              <p:nvPr/>
            </p:nvSpPr>
            <p:spPr>
              <a:xfrm>
                <a:off x="5494100" y="4301025"/>
                <a:ext cx="695525" cy="907425"/>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rgbClr val="FAE7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6" name="Google Shape;2386;p58"/>
              <p:cNvSpPr/>
              <p:nvPr/>
            </p:nvSpPr>
            <p:spPr>
              <a:xfrm>
                <a:off x="5804325" y="4877250"/>
                <a:ext cx="82175" cy="78025"/>
              </a:xfrm>
              <a:custGeom>
                <a:avLst/>
                <a:gdLst/>
                <a:ahLst/>
                <a:cxnLst/>
                <a:rect l="l" t="t" r="r" b="b"/>
                <a:pathLst>
                  <a:path w="3287" h="3121" extrusionOk="0">
                    <a:moveTo>
                      <a:pt x="323" y="1"/>
                    </a:moveTo>
                    <a:cubicBezTo>
                      <a:pt x="204" y="1"/>
                      <a:pt x="83" y="76"/>
                      <a:pt x="67" y="235"/>
                    </a:cubicBezTo>
                    <a:cubicBezTo>
                      <a:pt x="0" y="868"/>
                      <a:pt x="0" y="1502"/>
                      <a:pt x="67" y="2136"/>
                    </a:cubicBezTo>
                    <a:cubicBezTo>
                      <a:pt x="128" y="2531"/>
                      <a:pt x="272" y="3121"/>
                      <a:pt x="752" y="3121"/>
                    </a:cubicBezTo>
                    <a:cubicBezTo>
                      <a:pt x="798" y="3121"/>
                      <a:pt x="848" y="3115"/>
                      <a:pt x="901" y="3103"/>
                    </a:cubicBezTo>
                    <a:cubicBezTo>
                      <a:pt x="1134" y="3003"/>
                      <a:pt x="1401" y="2870"/>
                      <a:pt x="1601" y="2670"/>
                    </a:cubicBezTo>
                    <a:cubicBezTo>
                      <a:pt x="1801" y="2536"/>
                      <a:pt x="2002" y="2336"/>
                      <a:pt x="2168" y="2136"/>
                    </a:cubicBezTo>
                    <a:cubicBezTo>
                      <a:pt x="2535" y="1736"/>
                      <a:pt x="2869" y="1269"/>
                      <a:pt x="3169" y="835"/>
                    </a:cubicBezTo>
                    <a:cubicBezTo>
                      <a:pt x="3287" y="646"/>
                      <a:pt x="3121" y="458"/>
                      <a:pt x="2955" y="458"/>
                    </a:cubicBezTo>
                    <a:cubicBezTo>
                      <a:pt x="2887" y="458"/>
                      <a:pt x="2818" y="490"/>
                      <a:pt x="2769" y="568"/>
                    </a:cubicBezTo>
                    <a:cubicBezTo>
                      <a:pt x="2268" y="1302"/>
                      <a:pt x="1768" y="2069"/>
                      <a:pt x="1001" y="2536"/>
                    </a:cubicBezTo>
                    <a:cubicBezTo>
                      <a:pt x="917" y="2586"/>
                      <a:pt x="851" y="2628"/>
                      <a:pt x="797" y="2628"/>
                    </a:cubicBezTo>
                    <a:cubicBezTo>
                      <a:pt x="742" y="2628"/>
                      <a:pt x="701" y="2586"/>
                      <a:pt x="667" y="2470"/>
                    </a:cubicBezTo>
                    <a:cubicBezTo>
                      <a:pt x="601" y="2269"/>
                      <a:pt x="567" y="2069"/>
                      <a:pt x="567" y="1869"/>
                    </a:cubicBezTo>
                    <a:cubicBezTo>
                      <a:pt x="500" y="1335"/>
                      <a:pt x="500" y="802"/>
                      <a:pt x="567" y="268"/>
                    </a:cubicBezTo>
                    <a:cubicBezTo>
                      <a:pt x="585" y="93"/>
                      <a:pt x="455" y="1"/>
                      <a:pt x="3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7" name="Google Shape;2387;p58"/>
              <p:cNvSpPr/>
              <p:nvPr/>
            </p:nvSpPr>
            <p:spPr>
              <a:xfrm>
                <a:off x="5621675" y="4920125"/>
                <a:ext cx="132625" cy="84575"/>
              </a:xfrm>
              <a:custGeom>
                <a:avLst/>
                <a:gdLst/>
                <a:ahLst/>
                <a:cxnLst/>
                <a:rect l="l" t="t" r="r" b="b"/>
                <a:pathLst>
                  <a:path w="5305" h="3383" extrusionOk="0">
                    <a:moveTo>
                      <a:pt x="2176" y="0"/>
                    </a:moveTo>
                    <a:cubicBezTo>
                      <a:pt x="1752" y="0"/>
                      <a:pt x="1333" y="102"/>
                      <a:pt x="935" y="288"/>
                    </a:cubicBezTo>
                    <a:cubicBezTo>
                      <a:pt x="68" y="888"/>
                      <a:pt x="1" y="2122"/>
                      <a:pt x="801" y="2789"/>
                    </a:cubicBezTo>
                    <a:cubicBezTo>
                      <a:pt x="1235" y="3123"/>
                      <a:pt x="1735" y="3323"/>
                      <a:pt x="2269" y="3356"/>
                    </a:cubicBezTo>
                    <a:cubicBezTo>
                      <a:pt x="2416" y="3374"/>
                      <a:pt x="2560" y="3382"/>
                      <a:pt x="2703" y="3382"/>
                    </a:cubicBezTo>
                    <a:cubicBezTo>
                      <a:pt x="3112" y="3382"/>
                      <a:pt x="3508" y="3313"/>
                      <a:pt x="3904" y="3190"/>
                    </a:cubicBezTo>
                    <a:cubicBezTo>
                      <a:pt x="4337" y="3056"/>
                      <a:pt x="4738" y="2789"/>
                      <a:pt x="5004" y="2422"/>
                    </a:cubicBezTo>
                    <a:cubicBezTo>
                      <a:pt x="5271" y="2022"/>
                      <a:pt x="5305" y="1522"/>
                      <a:pt x="5071" y="1122"/>
                    </a:cubicBezTo>
                    <a:cubicBezTo>
                      <a:pt x="4838" y="655"/>
                      <a:pt x="4404" y="288"/>
                      <a:pt x="3904" y="154"/>
                    </a:cubicBezTo>
                    <a:cubicBezTo>
                      <a:pt x="3679" y="79"/>
                      <a:pt x="3453" y="42"/>
                      <a:pt x="3228" y="42"/>
                    </a:cubicBezTo>
                    <a:cubicBezTo>
                      <a:pt x="3153" y="42"/>
                      <a:pt x="3078" y="46"/>
                      <a:pt x="3003" y="54"/>
                    </a:cubicBezTo>
                    <a:cubicBezTo>
                      <a:pt x="2836" y="21"/>
                      <a:pt x="2669" y="21"/>
                      <a:pt x="2503" y="21"/>
                    </a:cubicBezTo>
                    <a:cubicBezTo>
                      <a:pt x="2394" y="7"/>
                      <a:pt x="2285" y="0"/>
                      <a:pt x="21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8" name="Google Shape;2388;p58"/>
              <p:cNvSpPr/>
              <p:nvPr/>
            </p:nvSpPr>
            <p:spPr>
              <a:xfrm>
                <a:off x="5934400" y="4910125"/>
                <a:ext cx="131800" cy="85400"/>
              </a:xfrm>
              <a:custGeom>
                <a:avLst/>
                <a:gdLst/>
                <a:ahLst/>
                <a:cxnLst/>
                <a:rect l="l" t="t" r="r" b="b"/>
                <a:pathLst>
                  <a:path w="5272" h="3416" extrusionOk="0">
                    <a:moveTo>
                      <a:pt x="2183" y="0"/>
                    </a:moveTo>
                    <a:cubicBezTo>
                      <a:pt x="1757" y="0"/>
                      <a:pt x="1335" y="107"/>
                      <a:pt x="935" y="321"/>
                    </a:cubicBezTo>
                    <a:cubicBezTo>
                      <a:pt x="68" y="888"/>
                      <a:pt x="1" y="2155"/>
                      <a:pt x="801" y="2822"/>
                    </a:cubicBezTo>
                    <a:cubicBezTo>
                      <a:pt x="1235" y="3156"/>
                      <a:pt x="1735" y="3356"/>
                      <a:pt x="2269" y="3390"/>
                    </a:cubicBezTo>
                    <a:cubicBezTo>
                      <a:pt x="2407" y="3407"/>
                      <a:pt x="2547" y="3415"/>
                      <a:pt x="2688" y="3415"/>
                    </a:cubicBezTo>
                    <a:cubicBezTo>
                      <a:pt x="3094" y="3415"/>
                      <a:pt x="3508" y="3346"/>
                      <a:pt x="3904" y="3223"/>
                    </a:cubicBezTo>
                    <a:cubicBezTo>
                      <a:pt x="4337" y="3089"/>
                      <a:pt x="4738" y="2822"/>
                      <a:pt x="5004" y="2456"/>
                    </a:cubicBezTo>
                    <a:cubicBezTo>
                      <a:pt x="5271" y="2055"/>
                      <a:pt x="5271" y="1555"/>
                      <a:pt x="5071" y="1155"/>
                    </a:cubicBezTo>
                    <a:cubicBezTo>
                      <a:pt x="4838" y="654"/>
                      <a:pt x="4404" y="321"/>
                      <a:pt x="3904" y="187"/>
                    </a:cubicBezTo>
                    <a:cubicBezTo>
                      <a:pt x="3603" y="87"/>
                      <a:pt x="3303" y="54"/>
                      <a:pt x="2970" y="54"/>
                    </a:cubicBezTo>
                    <a:cubicBezTo>
                      <a:pt x="2836" y="54"/>
                      <a:pt x="2669" y="20"/>
                      <a:pt x="2503" y="20"/>
                    </a:cubicBezTo>
                    <a:cubicBezTo>
                      <a:pt x="2396" y="7"/>
                      <a:pt x="2289" y="0"/>
                      <a:pt x="21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9" name="Google Shape;2389;p58"/>
              <p:cNvSpPr/>
              <p:nvPr/>
            </p:nvSpPr>
            <p:spPr>
              <a:xfrm>
                <a:off x="5628475" y="4746475"/>
                <a:ext cx="135825" cy="127950"/>
              </a:xfrm>
              <a:custGeom>
                <a:avLst/>
                <a:gdLst/>
                <a:ahLst/>
                <a:cxnLst/>
                <a:rect l="l" t="t" r="r" b="b"/>
                <a:pathLst>
                  <a:path w="5433" h="5118" extrusionOk="0">
                    <a:moveTo>
                      <a:pt x="378" y="1"/>
                    </a:moveTo>
                    <a:cubicBezTo>
                      <a:pt x="98" y="1"/>
                      <a:pt x="5" y="511"/>
                      <a:pt x="329" y="629"/>
                    </a:cubicBezTo>
                    <a:cubicBezTo>
                      <a:pt x="1163" y="929"/>
                      <a:pt x="1997" y="1229"/>
                      <a:pt x="2831" y="1563"/>
                    </a:cubicBezTo>
                    <a:lnTo>
                      <a:pt x="4099" y="2030"/>
                    </a:lnTo>
                    <a:cubicBezTo>
                      <a:pt x="4232" y="2097"/>
                      <a:pt x="4833" y="2230"/>
                      <a:pt x="4732" y="2430"/>
                    </a:cubicBezTo>
                    <a:cubicBezTo>
                      <a:pt x="4632" y="2564"/>
                      <a:pt x="4499" y="2664"/>
                      <a:pt x="4366" y="2730"/>
                    </a:cubicBezTo>
                    <a:cubicBezTo>
                      <a:pt x="4199" y="2830"/>
                      <a:pt x="3999" y="2897"/>
                      <a:pt x="3832" y="2997"/>
                    </a:cubicBezTo>
                    <a:cubicBezTo>
                      <a:pt x="3465" y="3197"/>
                      <a:pt x="3065" y="3364"/>
                      <a:pt x="2698" y="3564"/>
                    </a:cubicBezTo>
                    <a:cubicBezTo>
                      <a:pt x="1930" y="3898"/>
                      <a:pt x="1163" y="4198"/>
                      <a:pt x="363" y="4465"/>
                    </a:cubicBezTo>
                    <a:cubicBezTo>
                      <a:pt x="0" y="4586"/>
                      <a:pt x="103" y="5117"/>
                      <a:pt x="423" y="5117"/>
                    </a:cubicBezTo>
                    <a:cubicBezTo>
                      <a:pt x="456" y="5117"/>
                      <a:pt x="492" y="5111"/>
                      <a:pt x="529" y="5099"/>
                    </a:cubicBezTo>
                    <a:cubicBezTo>
                      <a:pt x="1964" y="4598"/>
                      <a:pt x="3331" y="3998"/>
                      <a:pt x="4666" y="3297"/>
                    </a:cubicBezTo>
                    <a:cubicBezTo>
                      <a:pt x="4966" y="3164"/>
                      <a:pt x="5199" y="2931"/>
                      <a:pt x="5333" y="2630"/>
                    </a:cubicBezTo>
                    <a:cubicBezTo>
                      <a:pt x="5433" y="2330"/>
                      <a:pt x="5333" y="1997"/>
                      <a:pt x="5099" y="1796"/>
                    </a:cubicBezTo>
                    <a:cubicBezTo>
                      <a:pt x="4833" y="1630"/>
                      <a:pt x="4499" y="1463"/>
                      <a:pt x="4199" y="1396"/>
                    </a:cubicBezTo>
                    <a:lnTo>
                      <a:pt x="3098" y="962"/>
                    </a:lnTo>
                    <a:cubicBezTo>
                      <a:pt x="2231" y="662"/>
                      <a:pt x="1363" y="329"/>
                      <a:pt x="496" y="28"/>
                    </a:cubicBezTo>
                    <a:cubicBezTo>
                      <a:pt x="454" y="9"/>
                      <a:pt x="414" y="1"/>
                      <a:pt x="3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0" name="Google Shape;2390;p58"/>
              <p:cNvSpPr/>
              <p:nvPr/>
            </p:nvSpPr>
            <p:spPr>
              <a:xfrm>
                <a:off x="5936075" y="4732250"/>
                <a:ext cx="138975" cy="128525"/>
              </a:xfrm>
              <a:custGeom>
                <a:avLst/>
                <a:gdLst/>
                <a:ahLst/>
                <a:cxnLst/>
                <a:rect l="l" t="t" r="r" b="b"/>
                <a:pathLst>
                  <a:path w="5559" h="5141" extrusionOk="0">
                    <a:moveTo>
                      <a:pt x="5040" y="0"/>
                    </a:moveTo>
                    <a:cubicBezTo>
                      <a:pt x="4996" y="0"/>
                      <a:pt x="4950" y="9"/>
                      <a:pt x="4904" y="30"/>
                    </a:cubicBezTo>
                    <a:lnTo>
                      <a:pt x="2803" y="998"/>
                    </a:lnTo>
                    <a:cubicBezTo>
                      <a:pt x="2169" y="1265"/>
                      <a:pt x="1535" y="1598"/>
                      <a:pt x="935" y="1932"/>
                    </a:cubicBezTo>
                    <a:cubicBezTo>
                      <a:pt x="634" y="2065"/>
                      <a:pt x="368" y="2265"/>
                      <a:pt x="167" y="2532"/>
                    </a:cubicBezTo>
                    <a:cubicBezTo>
                      <a:pt x="1" y="2799"/>
                      <a:pt x="34" y="3133"/>
                      <a:pt x="267" y="3366"/>
                    </a:cubicBezTo>
                    <a:cubicBezTo>
                      <a:pt x="501" y="3566"/>
                      <a:pt x="768" y="3700"/>
                      <a:pt x="1068" y="3766"/>
                    </a:cubicBezTo>
                    <a:lnTo>
                      <a:pt x="2102" y="4200"/>
                    </a:lnTo>
                    <a:lnTo>
                      <a:pt x="4504" y="5134"/>
                    </a:lnTo>
                    <a:cubicBezTo>
                      <a:pt x="4525" y="5138"/>
                      <a:pt x="4547" y="5140"/>
                      <a:pt x="4568" y="5140"/>
                    </a:cubicBezTo>
                    <a:cubicBezTo>
                      <a:pt x="4712" y="5140"/>
                      <a:pt x="4846" y="5046"/>
                      <a:pt x="4904" y="4901"/>
                    </a:cubicBezTo>
                    <a:cubicBezTo>
                      <a:pt x="4937" y="4734"/>
                      <a:pt x="4837" y="4567"/>
                      <a:pt x="4671" y="4500"/>
                    </a:cubicBezTo>
                    <a:lnTo>
                      <a:pt x="2269" y="3600"/>
                    </a:lnTo>
                    <a:lnTo>
                      <a:pt x="1135" y="3133"/>
                    </a:lnTo>
                    <a:cubicBezTo>
                      <a:pt x="1001" y="3066"/>
                      <a:pt x="868" y="3033"/>
                      <a:pt x="768" y="2932"/>
                    </a:cubicBezTo>
                    <a:cubicBezTo>
                      <a:pt x="734" y="2899"/>
                      <a:pt x="734" y="2866"/>
                      <a:pt x="701" y="2866"/>
                    </a:cubicBezTo>
                    <a:cubicBezTo>
                      <a:pt x="768" y="2832"/>
                      <a:pt x="801" y="2766"/>
                      <a:pt x="868" y="2732"/>
                    </a:cubicBezTo>
                    <a:cubicBezTo>
                      <a:pt x="1502" y="2299"/>
                      <a:pt x="2169" y="1965"/>
                      <a:pt x="2869" y="1665"/>
                    </a:cubicBezTo>
                    <a:lnTo>
                      <a:pt x="5238" y="597"/>
                    </a:lnTo>
                    <a:cubicBezTo>
                      <a:pt x="5558" y="452"/>
                      <a:pt x="5344" y="0"/>
                      <a:pt x="50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 name="Hộp Văn bản 5">
            <a:extLst>
              <a:ext uri="{FF2B5EF4-FFF2-40B4-BE49-F238E27FC236}">
                <a16:creationId xmlns:a16="http://schemas.microsoft.com/office/drawing/2014/main" xmlns="" id="{5D21A611-03DD-C6B5-4941-844521A06531}"/>
              </a:ext>
            </a:extLst>
          </p:cNvPr>
          <p:cNvSpPr txBox="1"/>
          <p:nvPr/>
        </p:nvSpPr>
        <p:spPr>
          <a:xfrm>
            <a:off x="2227938" y="1795709"/>
            <a:ext cx="8044684" cy="1738938"/>
          </a:xfrm>
          <a:prstGeom prst="rect">
            <a:avLst/>
          </a:prstGeom>
          <a:noFill/>
        </p:spPr>
        <p:txBody>
          <a:bodyPr wrap="square" rtlCol="0">
            <a:spAutoFit/>
          </a:bodyPr>
          <a:lstStyle/>
          <a:p>
            <a:pPr algn="ctr" defTabSz="1219170">
              <a:buClr>
                <a:srgbClr val="000000"/>
              </a:buClr>
            </a:pPr>
            <a:r>
              <a:rPr lang="vi-VN" sz="10700" b="1" ker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VẬN DỤNG</a:t>
            </a:r>
            <a:endParaRPr lang="en-US" sz="107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endParaRPr>
          </a:p>
        </p:txBody>
      </p:sp>
      <p:grpSp>
        <p:nvGrpSpPr>
          <p:cNvPr id="41" name="Google Shape;1337;p43">
            <a:extLst>
              <a:ext uri="{FF2B5EF4-FFF2-40B4-BE49-F238E27FC236}">
                <a16:creationId xmlns:a16="http://schemas.microsoft.com/office/drawing/2014/main" xmlns="" id="{C4721756-898C-FC9A-6CB2-8BA7BB8A0401}"/>
              </a:ext>
            </a:extLst>
          </p:cNvPr>
          <p:cNvGrpSpPr/>
          <p:nvPr/>
        </p:nvGrpSpPr>
        <p:grpSpPr>
          <a:xfrm>
            <a:off x="1228381" y="4416630"/>
            <a:ext cx="886497" cy="1031647"/>
            <a:chOff x="6722372" y="3249541"/>
            <a:chExt cx="909290" cy="1058171"/>
          </a:xfrm>
        </p:grpSpPr>
        <p:sp>
          <p:nvSpPr>
            <p:cNvPr id="42" name="Google Shape;1338;p43">
              <a:extLst>
                <a:ext uri="{FF2B5EF4-FFF2-40B4-BE49-F238E27FC236}">
                  <a16:creationId xmlns:a16="http://schemas.microsoft.com/office/drawing/2014/main" xmlns="" id="{09B7E3C0-39EA-B60D-340C-D7ECA4C7D833}"/>
                </a:ext>
              </a:extLst>
            </p:cNvPr>
            <p:cNvSpPr/>
            <p:nvPr/>
          </p:nvSpPr>
          <p:spPr>
            <a:xfrm rot="-912714">
              <a:off x="6829241" y="3324896"/>
              <a:ext cx="695552" cy="907461"/>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 name="Google Shape;1339;p43">
              <a:extLst>
                <a:ext uri="{FF2B5EF4-FFF2-40B4-BE49-F238E27FC236}">
                  <a16:creationId xmlns:a16="http://schemas.microsoft.com/office/drawing/2014/main" xmlns="" id="{79591E73-6CB9-7461-AC7F-3533BD66C47D}"/>
                </a:ext>
              </a:extLst>
            </p:cNvPr>
            <p:cNvGrpSpPr/>
            <p:nvPr/>
          </p:nvGrpSpPr>
          <p:grpSpPr>
            <a:xfrm rot="-912714">
              <a:off x="6829241" y="3324896"/>
              <a:ext cx="695552" cy="907461"/>
              <a:chOff x="5494100" y="4301025"/>
              <a:chExt cx="695525" cy="907425"/>
            </a:xfrm>
          </p:grpSpPr>
          <p:sp>
            <p:nvSpPr>
              <p:cNvPr id="44" name="Google Shape;1340;p43">
                <a:extLst>
                  <a:ext uri="{FF2B5EF4-FFF2-40B4-BE49-F238E27FC236}">
                    <a16:creationId xmlns:a16="http://schemas.microsoft.com/office/drawing/2014/main" xmlns="" id="{1994231D-B395-026C-9363-0A3C3B5DCB0B}"/>
                  </a:ext>
                </a:extLst>
              </p:cNvPr>
              <p:cNvSpPr/>
              <p:nvPr/>
            </p:nvSpPr>
            <p:spPr>
              <a:xfrm>
                <a:off x="5494100" y="4301025"/>
                <a:ext cx="695525" cy="907425"/>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341;p43">
                <a:extLst>
                  <a:ext uri="{FF2B5EF4-FFF2-40B4-BE49-F238E27FC236}">
                    <a16:creationId xmlns:a16="http://schemas.microsoft.com/office/drawing/2014/main" xmlns="" id="{A4BDF0DA-B2EC-19D7-0A42-645090204100}"/>
                  </a:ext>
                </a:extLst>
              </p:cNvPr>
              <p:cNvSpPr/>
              <p:nvPr/>
            </p:nvSpPr>
            <p:spPr>
              <a:xfrm>
                <a:off x="5804325" y="4877250"/>
                <a:ext cx="82175" cy="78025"/>
              </a:xfrm>
              <a:custGeom>
                <a:avLst/>
                <a:gdLst/>
                <a:ahLst/>
                <a:cxnLst/>
                <a:rect l="l" t="t" r="r" b="b"/>
                <a:pathLst>
                  <a:path w="3287" h="3121" extrusionOk="0">
                    <a:moveTo>
                      <a:pt x="323" y="1"/>
                    </a:moveTo>
                    <a:cubicBezTo>
                      <a:pt x="204" y="1"/>
                      <a:pt x="83" y="76"/>
                      <a:pt x="67" y="235"/>
                    </a:cubicBezTo>
                    <a:cubicBezTo>
                      <a:pt x="0" y="868"/>
                      <a:pt x="0" y="1502"/>
                      <a:pt x="67" y="2136"/>
                    </a:cubicBezTo>
                    <a:cubicBezTo>
                      <a:pt x="128" y="2531"/>
                      <a:pt x="272" y="3121"/>
                      <a:pt x="752" y="3121"/>
                    </a:cubicBezTo>
                    <a:cubicBezTo>
                      <a:pt x="798" y="3121"/>
                      <a:pt x="848" y="3115"/>
                      <a:pt x="901" y="3103"/>
                    </a:cubicBezTo>
                    <a:cubicBezTo>
                      <a:pt x="1134" y="3003"/>
                      <a:pt x="1401" y="2870"/>
                      <a:pt x="1601" y="2670"/>
                    </a:cubicBezTo>
                    <a:cubicBezTo>
                      <a:pt x="1801" y="2536"/>
                      <a:pt x="2002" y="2336"/>
                      <a:pt x="2168" y="2136"/>
                    </a:cubicBezTo>
                    <a:cubicBezTo>
                      <a:pt x="2535" y="1736"/>
                      <a:pt x="2869" y="1269"/>
                      <a:pt x="3169" y="835"/>
                    </a:cubicBezTo>
                    <a:cubicBezTo>
                      <a:pt x="3287" y="646"/>
                      <a:pt x="3121" y="458"/>
                      <a:pt x="2955" y="458"/>
                    </a:cubicBezTo>
                    <a:cubicBezTo>
                      <a:pt x="2887" y="458"/>
                      <a:pt x="2818" y="490"/>
                      <a:pt x="2769" y="568"/>
                    </a:cubicBezTo>
                    <a:cubicBezTo>
                      <a:pt x="2268" y="1302"/>
                      <a:pt x="1768" y="2069"/>
                      <a:pt x="1001" y="2536"/>
                    </a:cubicBezTo>
                    <a:cubicBezTo>
                      <a:pt x="917" y="2586"/>
                      <a:pt x="851" y="2628"/>
                      <a:pt x="797" y="2628"/>
                    </a:cubicBezTo>
                    <a:cubicBezTo>
                      <a:pt x="742" y="2628"/>
                      <a:pt x="701" y="2586"/>
                      <a:pt x="667" y="2470"/>
                    </a:cubicBezTo>
                    <a:cubicBezTo>
                      <a:pt x="601" y="2269"/>
                      <a:pt x="567" y="2069"/>
                      <a:pt x="567" y="1869"/>
                    </a:cubicBezTo>
                    <a:cubicBezTo>
                      <a:pt x="500" y="1335"/>
                      <a:pt x="500" y="802"/>
                      <a:pt x="567" y="268"/>
                    </a:cubicBezTo>
                    <a:cubicBezTo>
                      <a:pt x="585" y="93"/>
                      <a:pt x="455" y="1"/>
                      <a:pt x="3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342;p43">
                <a:extLst>
                  <a:ext uri="{FF2B5EF4-FFF2-40B4-BE49-F238E27FC236}">
                    <a16:creationId xmlns:a16="http://schemas.microsoft.com/office/drawing/2014/main" xmlns="" id="{EDACF03D-78B6-10CE-50DD-53B5116541F7}"/>
                  </a:ext>
                </a:extLst>
              </p:cNvPr>
              <p:cNvSpPr/>
              <p:nvPr/>
            </p:nvSpPr>
            <p:spPr>
              <a:xfrm>
                <a:off x="5621675" y="4920125"/>
                <a:ext cx="132625" cy="84575"/>
              </a:xfrm>
              <a:custGeom>
                <a:avLst/>
                <a:gdLst/>
                <a:ahLst/>
                <a:cxnLst/>
                <a:rect l="l" t="t" r="r" b="b"/>
                <a:pathLst>
                  <a:path w="5305" h="3383" extrusionOk="0">
                    <a:moveTo>
                      <a:pt x="2176" y="0"/>
                    </a:moveTo>
                    <a:cubicBezTo>
                      <a:pt x="1752" y="0"/>
                      <a:pt x="1333" y="102"/>
                      <a:pt x="935" y="288"/>
                    </a:cubicBezTo>
                    <a:cubicBezTo>
                      <a:pt x="68" y="888"/>
                      <a:pt x="1" y="2122"/>
                      <a:pt x="801" y="2789"/>
                    </a:cubicBezTo>
                    <a:cubicBezTo>
                      <a:pt x="1235" y="3123"/>
                      <a:pt x="1735" y="3323"/>
                      <a:pt x="2269" y="3356"/>
                    </a:cubicBezTo>
                    <a:cubicBezTo>
                      <a:pt x="2416" y="3374"/>
                      <a:pt x="2560" y="3382"/>
                      <a:pt x="2703" y="3382"/>
                    </a:cubicBezTo>
                    <a:cubicBezTo>
                      <a:pt x="3112" y="3382"/>
                      <a:pt x="3508" y="3313"/>
                      <a:pt x="3904" y="3190"/>
                    </a:cubicBezTo>
                    <a:cubicBezTo>
                      <a:pt x="4337" y="3056"/>
                      <a:pt x="4738" y="2789"/>
                      <a:pt x="5004" y="2422"/>
                    </a:cubicBezTo>
                    <a:cubicBezTo>
                      <a:pt x="5271" y="2022"/>
                      <a:pt x="5305" y="1522"/>
                      <a:pt x="5071" y="1122"/>
                    </a:cubicBezTo>
                    <a:cubicBezTo>
                      <a:pt x="4838" y="655"/>
                      <a:pt x="4404" y="288"/>
                      <a:pt x="3904" y="154"/>
                    </a:cubicBezTo>
                    <a:cubicBezTo>
                      <a:pt x="3679" y="79"/>
                      <a:pt x="3453" y="42"/>
                      <a:pt x="3228" y="42"/>
                    </a:cubicBezTo>
                    <a:cubicBezTo>
                      <a:pt x="3153" y="42"/>
                      <a:pt x="3078" y="46"/>
                      <a:pt x="3003" y="54"/>
                    </a:cubicBezTo>
                    <a:cubicBezTo>
                      <a:pt x="2836" y="21"/>
                      <a:pt x="2669" y="21"/>
                      <a:pt x="2503" y="21"/>
                    </a:cubicBezTo>
                    <a:cubicBezTo>
                      <a:pt x="2394" y="7"/>
                      <a:pt x="2285" y="0"/>
                      <a:pt x="21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343;p43">
                <a:extLst>
                  <a:ext uri="{FF2B5EF4-FFF2-40B4-BE49-F238E27FC236}">
                    <a16:creationId xmlns:a16="http://schemas.microsoft.com/office/drawing/2014/main" xmlns="" id="{72AF651E-61BE-D17E-2E29-E1E057C304C0}"/>
                  </a:ext>
                </a:extLst>
              </p:cNvPr>
              <p:cNvSpPr/>
              <p:nvPr/>
            </p:nvSpPr>
            <p:spPr>
              <a:xfrm>
                <a:off x="5934400" y="4910125"/>
                <a:ext cx="131800" cy="85400"/>
              </a:xfrm>
              <a:custGeom>
                <a:avLst/>
                <a:gdLst/>
                <a:ahLst/>
                <a:cxnLst/>
                <a:rect l="l" t="t" r="r" b="b"/>
                <a:pathLst>
                  <a:path w="5272" h="3416" extrusionOk="0">
                    <a:moveTo>
                      <a:pt x="2183" y="0"/>
                    </a:moveTo>
                    <a:cubicBezTo>
                      <a:pt x="1757" y="0"/>
                      <a:pt x="1335" y="107"/>
                      <a:pt x="935" y="321"/>
                    </a:cubicBezTo>
                    <a:cubicBezTo>
                      <a:pt x="68" y="888"/>
                      <a:pt x="1" y="2155"/>
                      <a:pt x="801" y="2822"/>
                    </a:cubicBezTo>
                    <a:cubicBezTo>
                      <a:pt x="1235" y="3156"/>
                      <a:pt x="1735" y="3356"/>
                      <a:pt x="2269" y="3390"/>
                    </a:cubicBezTo>
                    <a:cubicBezTo>
                      <a:pt x="2407" y="3407"/>
                      <a:pt x="2547" y="3415"/>
                      <a:pt x="2688" y="3415"/>
                    </a:cubicBezTo>
                    <a:cubicBezTo>
                      <a:pt x="3094" y="3415"/>
                      <a:pt x="3508" y="3346"/>
                      <a:pt x="3904" y="3223"/>
                    </a:cubicBezTo>
                    <a:cubicBezTo>
                      <a:pt x="4337" y="3089"/>
                      <a:pt x="4738" y="2822"/>
                      <a:pt x="5004" y="2456"/>
                    </a:cubicBezTo>
                    <a:cubicBezTo>
                      <a:pt x="5271" y="2055"/>
                      <a:pt x="5271" y="1555"/>
                      <a:pt x="5071" y="1155"/>
                    </a:cubicBezTo>
                    <a:cubicBezTo>
                      <a:pt x="4838" y="654"/>
                      <a:pt x="4404" y="321"/>
                      <a:pt x="3904" y="187"/>
                    </a:cubicBezTo>
                    <a:cubicBezTo>
                      <a:pt x="3603" y="87"/>
                      <a:pt x="3303" y="54"/>
                      <a:pt x="2970" y="54"/>
                    </a:cubicBezTo>
                    <a:cubicBezTo>
                      <a:pt x="2836" y="54"/>
                      <a:pt x="2669" y="20"/>
                      <a:pt x="2503" y="20"/>
                    </a:cubicBezTo>
                    <a:cubicBezTo>
                      <a:pt x="2396" y="7"/>
                      <a:pt x="2289" y="0"/>
                      <a:pt x="21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344;p43">
                <a:extLst>
                  <a:ext uri="{FF2B5EF4-FFF2-40B4-BE49-F238E27FC236}">
                    <a16:creationId xmlns:a16="http://schemas.microsoft.com/office/drawing/2014/main" xmlns="" id="{4E12BC65-BE93-CB7C-163A-485F63D385FB}"/>
                  </a:ext>
                </a:extLst>
              </p:cNvPr>
              <p:cNvSpPr/>
              <p:nvPr/>
            </p:nvSpPr>
            <p:spPr>
              <a:xfrm>
                <a:off x="5628475" y="4746475"/>
                <a:ext cx="135825" cy="127950"/>
              </a:xfrm>
              <a:custGeom>
                <a:avLst/>
                <a:gdLst/>
                <a:ahLst/>
                <a:cxnLst/>
                <a:rect l="l" t="t" r="r" b="b"/>
                <a:pathLst>
                  <a:path w="5433" h="5118" extrusionOk="0">
                    <a:moveTo>
                      <a:pt x="378" y="1"/>
                    </a:moveTo>
                    <a:cubicBezTo>
                      <a:pt x="98" y="1"/>
                      <a:pt x="5" y="511"/>
                      <a:pt x="329" y="629"/>
                    </a:cubicBezTo>
                    <a:cubicBezTo>
                      <a:pt x="1163" y="929"/>
                      <a:pt x="1997" y="1229"/>
                      <a:pt x="2831" y="1563"/>
                    </a:cubicBezTo>
                    <a:lnTo>
                      <a:pt x="4099" y="2030"/>
                    </a:lnTo>
                    <a:cubicBezTo>
                      <a:pt x="4232" y="2097"/>
                      <a:pt x="4833" y="2230"/>
                      <a:pt x="4732" y="2430"/>
                    </a:cubicBezTo>
                    <a:cubicBezTo>
                      <a:pt x="4632" y="2564"/>
                      <a:pt x="4499" y="2664"/>
                      <a:pt x="4366" y="2730"/>
                    </a:cubicBezTo>
                    <a:cubicBezTo>
                      <a:pt x="4199" y="2830"/>
                      <a:pt x="3999" y="2897"/>
                      <a:pt x="3832" y="2997"/>
                    </a:cubicBezTo>
                    <a:cubicBezTo>
                      <a:pt x="3465" y="3197"/>
                      <a:pt x="3065" y="3364"/>
                      <a:pt x="2698" y="3564"/>
                    </a:cubicBezTo>
                    <a:cubicBezTo>
                      <a:pt x="1930" y="3898"/>
                      <a:pt x="1163" y="4198"/>
                      <a:pt x="363" y="4465"/>
                    </a:cubicBezTo>
                    <a:cubicBezTo>
                      <a:pt x="0" y="4586"/>
                      <a:pt x="103" y="5117"/>
                      <a:pt x="423" y="5117"/>
                    </a:cubicBezTo>
                    <a:cubicBezTo>
                      <a:pt x="456" y="5117"/>
                      <a:pt x="492" y="5111"/>
                      <a:pt x="529" y="5099"/>
                    </a:cubicBezTo>
                    <a:cubicBezTo>
                      <a:pt x="1964" y="4598"/>
                      <a:pt x="3331" y="3998"/>
                      <a:pt x="4666" y="3297"/>
                    </a:cubicBezTo>
                    <a:cubicBezTo>
                      <a:pt x="4966" y="3164"/>
                      <a:pt x="5199" y="2931"/>
                      <a:pt x="5333" y="2630"/>
                    </a:cubicBezTo>
                    <a:cubicBezTo>
                      <a:pt x="5433" y="2330"/>
                      <a:pt x="5333" y="1997"/>
                      <a:pt x="5099" y="1796"/>
                    </a:cubicBezTo>
                    <a:cubicBezTo>
                      <a:pt x="4833" y="1630"/>
                      <a:pt x="4499" y="1463"/>
                      <a:pt x="4199" y="1396"/>
                    </a:cubicBezTo>
                    <a:lnTo>
                      <a:pt x="3098" y="962"/>
                    </a:lnTo>
                    <a:cubicBezTo>
                      <a:pt x="2231" y="662"/>
                      <a:pt x="1363" y="329"/>
                      <a:pt x="496" y="28"/>
                    </a:cubicBezTo>
                    <a:cubicBezTo>
                      <a:pt x="454" y="9"/>
                      <a:pt x="414" y="1"/>
                      <a:pt x="3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345;p43">
                <a:extLst>
                  <a:ext uri="{FF2B5EF4-FFF2-40B4-BE49-F238E27FC236}">
                    <a16:creationId xmlns:a16="http://schemas.microsoft.com/office/drawing/2014/main" xmlns="" id="{D52AA485-A53A-C439-E425-E14689F513DB}"/>
                  </a:ext>
                </a:extLst>
              </p:cNvPr>
              <p:cNvSpPr/>
              <p:nvPr/>
            </p:nvSpPr>
            <p:spPr>
              <a:xfrm>
                <a:off x="5936075" y="4732250"/>
                <a:ext cx="138975" cy="128525"/>
              </a:xfrm>
              <a:custGeom>
                <a:avLst/>
                <a:gdLst/>
                <a:ahLst/>
                <a:cxnLst/>
                <a:rect l="l" t="t" r="r" b="b"/>
                <a:pathLst>
                  <a:path w="5559" h="5141" extrusionOk="0">
                    <a:moveTo>
                      <a:pt x="5040" y="0"/>
                    </a:moveTo>
                    <a:cubicBezTo>
                      <a:pt x="4996" y="0"/>
                      <a:pt x="4950" y="9"/>
                      <a:pt x="4904" y="30"/>
                    </a:cubicBezTo>
                    <a:lnTo>
                      <a:pt x="2803" y="998"/>
                    </a:lnTo>
                    <a:cubicBezTo>
                      <a:pt x="2169" y="1265"/>
                      <a:pt x="1535" y="1598"/>
                      <a:pt x="935" y="1932"/>
                    </a:cubicBezTo>
                    <a:cubicBezTo>
                      <a:pt x="634" y="2065"/>
                      <a:pt x="368" y="2265"/>
                      <a:pt x="167" y="2532"/>
                    </a:cubicBezTo>
                    <a:cubicBezTo>
                      <a:pt x="1" y="2799"/>
                      <a:pt x="34" y="3133"/>
                      <a:pt x="267" y="3366"/>
                    </a:cubicBezTo>
                    <a:cubicBezTo>
                      <a:pt x="501" y="3566"/>
                      <a:pt x="768" y="3700"/>
                      <a:pt x="1068" y="3766"/>
                    </a:cubicBezTo>
                    <a:lnTo>
                      <a:pt x="2102" y="4200"/>
                    </a:lnTo>
                    <a:lnTo>
                      <a:pt x="4504" y="5134"/>
                    </a:lnTo>
                    <a:cubicBezTo>
                      <a:pt x="4525" y="5138"/>
                      <a:pt x="4547" y="5140"/>
                      <a:pt x="4568" y="5140"/>
                    </a:cubicBezTo>
                    <a:cubicBezTo>
                      <a:pt x="4712" y="5140"/>
                      <a:pt x="4846" y="5046"/>
                      <a:pt x="4904" y="4901"/>
                    </a:cubicBezTo>
                    <a:cubicBezTo>
                      <a:pt x="4937" y="4734"/>
                      <a:pt x="4837" y="4567"/>
                      <a:pt x="4671" y="4500"/>
                    </a:cubicBezTo>
                    <a:lnTo>
                      <a:pt x="2269" y="3600"/>
                    </a:lnTo>
                    <a:lnTo>
                      <a:pt x="1135" y="3133"/>
                    </a:lnTo>
                    <a:cubicBezTo>
                      <a:pt x="1001" y="3066"/>
                      <a:pt x="868" y="3033"/>
                      <a:pt x="768" y="2932"/>
                    </a:cubicBezTo>
                    <a:cubicBezTo>
                      <a:pt x="734" y="2899"/>
                      <a:pt x="734" y="2866"/>
                      <a:pt x="701" y="2866"/>
                    </a:cubicBezTo>
                    <a:cubicBezTo>
                      <a:pt x="768" y="2832"/>
                      <a:pt x="801" y="2766"/>
                      <a:pt x="868" y="2732"/>
                    </a:cubicBezTo>
                    <a:cubicBezTo>
                      <a:pt x="1502" y="2299"/>
                      <a:pt x="2169" y="1965"/>
                      <a:pt x="2869" y="1665"/>
                    </a:cubicBezTo>
                    <a:lnTo>
                      <a:pt x="5238" y="597"/>
                    </a:lnTo>
                    <a:cubicBezTo>
                      <a:pt x="5558" y="452"/>
                      <a:pt x="5344" y="0"/>
                      <a:pt x="50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50" name="Google Shape;1363;p43">
            <a:extLst>
              <a:ext uri="{FF2B5EF4-FFF2-40B4-BE49-F238E27FC236}">
                <a16:creationId xmlns:a16="http://schemas.microsoft.com/office/drawing/2014/main" xmlns="" id="{202C2967-4F6A-2DE2-35A9-5C1BAB3E7023}"/>
              </a:ext>
            </a:extLst>
          </p:cNvPr>
          <p:cNvGrpSpPr/>
          <p:nvPr/>
        </p:nvGrpSpPr>
        <p:grpSpPr>
          <a:xfrm>
            <a:off x="2597562" y="603216"/>
            <a:ext cx="886441" cy="1063107"/>
            <a:chOff x="9885746" y="3019559"/>
            <a:chExt cx="886678" cy="1063248"/>
          </a:xfrm>
        </p:grpSpPr>
        <p:sp>
          <p:nvSpPr>
            <p:cNvPr id="51" name="Google Shape;1364;p43">
              <a:extLst>
                <a:ext uri="{FF2B5EF4-FFF2-40B4-BE49-F238E27FC236}">
                  <a16:creationId xmlns:a16="http://schemas.microsoft.com/office/drawing/2014/main" xmlns="" id="{6D31BF4C-FF07-07C9-AA0F-E838AC0B788E}"/>
                </a:ext>
              </a:extLst>
            </p:cNvPr>
            <p:cNvSpPr/>
            <p:nvPr/>
          </p:nvSpPr>
          <p:spPr>
            <a:xfrm rot="625670">
              <a:off x="9965466" y="3077551"/>
              <a:ext cx="727237" cy="947266"/>
            </a:xfrm>
            <a:custGeom>
              <a:avLst/>
              <a:gdLst/>
              <a:ahLst/>
              <a:cxnLst/>
              <a:rect l="l" t="t" r="r" b="b"/>
              <a:pathLst>
                <a:path w="29089" h="37890" extrusionOk="0">
                  <a:moveTo>
                    <a:pt x="14544" y="1"/>
                  </a:moveTo>
                  <a:cubicBezTo>
                    <a:pt x="14011" y="1"/>
                    <a:pt x="13477" y="209"/>
                    <a:pt x="13077" y="626"/>
                  </a:cubicBezTo>
                  <a:cubicBezTo>
                    <a:pt x="9374" y="4495"/>
                    <a:pt x="1" y="15303"/>
                    <a:pt x="701" y="24710"/>
                  </a:cubicBezTo>
                  <a:cubicBezTo>
                    <a:pt x="1584" y="37288"/>
                    <a:pt x="12238" y="37890"/>
                    <a:pt x="14223" y="37890"/>
                  </a:cubicBezTo>
                  <a:cubicBezTo>
                    <a:pt x="14338" y="37890"/>
                    <a:pt x="14425" y="37888"/>
                    <a:pt x="14478" y="37886"/>
                  </a:cubicBezTo>
                  <a:lnTo>
                    <a:pt x="14611" y="37886"/>
                  </a:lnTo>
                  <a:cubicBezTo>
                    <a:pt x="14664" y="37888"/>
                    <a:pt x="14750" y="37890"/>
                    <a:pt x="14866" y="37890"/>
                  </a:cubicBezTo>
                  <a:cubicBezTo>
                    <a:pt x="16851" y="37890"/>
                    <a:pt x="27507" y="37288"/>
                    <a:pt x="28421" y="24710"/>
                  </a:cubicBezTo>
                  <a:cubicBezTo>
                    <a:pt x="29088" y="15303"/>
                    <a:pt x="19715" y="4495"/>
                    <a:pt x="16012" y="626"/>
                  </a:cubicBezTo>
                  <a:cubicBezTo>
                    <a:pt x="15612" y="209"/>
                    <a:pt x="15078" y="1"/>
                    <a:pt x="14544" y="1"/>
                  </a:cubicBezTo>
                  <a:close/>
                </a:path>
              </a:pathLst>
            </a:custGeom>
            <a:solidFill>
              <a:schemeClr val="accent6"/>
            </a:solidFill>
            <a:ln w="114300" cap="flat" cmpd="sng">
              <a:solidFill>
                <a:srgbClr val="FFFFFF"/>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2" name="Google Shape;1365;p43">
              <a:extLst>
                <a:ext uri="{FF2B5EF4-FFF2-40B4-BE49-F238E27FC236}">
                  <a16:creationId xmlns:a16="http://schemas.microsoft.com/office/drawing/2014/main" xmlns="" id="{31249FA6-46E8-DF08-6BF8-C7CF68832DBA}"/>
                </a:ext>
              </a:extLst>
            </p:cNvPr>
            <p:cNvGrpSpPr/>
            <p:nvPr/>
          </p:nvGrpSpPr>
          <p:grpSpPr>
            <a:xfrm rot="625670">
              <a:off x="9965466" y="3077551"/>
              <a:ext cx="727237" cy="947266"/>
              <a:chOff x="3302525" y="4261200"/>
              <a:chExt cx="727225" cy="947250"/>
            </a:xfrm>
          </p:grpSpPr>
          <p:sp>
            <p:nvSpPr>
              <p:cNvPr id="53" name="Google Shape;1366;p43">
                <a:extLst>
                  <a:ext uri="{FF2B5EF4-FFF2-40B4-BE49-F238E27FC236}">
                    <a16:creationId xmlns:a16="http://schemas.microsoft.com/office/drawing/2014/main" xmlns="" id="{98C3979F-3F08-A74A-FDAE-CCE8911A224A}"/>
                  </a:ext>
                </a:extLst>
              </p:cNvPr>
              <p:cNvSpPr/>
              <p:nvPr/>
            </p:nvSpPr>
            <p:spPr>
              <a:xfrm>
                <a:off x="3302525" y="4261200"/>
                <a:ext cx="727225" cy="947250"/>
              </a:xfrm>
              <a:custGeom>
                <a:avLst/>
                <a:gdLst/>
                <a:ahLst/>
                <a:cxnLst/>
                <a:rect l="l" t="t" r="r" b="b"/>
                <a:pathLst>
                  <a:path w="29089" h="37890" extrusionOk="0">
                    <a:moveTo>
                      <a:pt x="14544" y="1"/>
                    </a:moveTo>
                    <a:cubicBezTo>
                      <a:pt x="14011" y="1"/>
                      <a:pt x="13477" y="209"/>
                      <a:pt x="13077" y="626"/>
                    </a:cubicBezTo>
                    <a:cubicBezTo>
                      <a:pt x="9374" y="4495"/>
                      <a:pt x="1" y="15303"/>
                      <a:pt x="701" y="24710"/>
                    </a:cubicBezTo>
                    <a:cubicBezTo>
                      <a:pt x="1584" y="37288"/>
                      <a:pt x="12238" y="37890"/>
                      <a:pt x="14223" y="37890"/>
                    </a:cubicBezTo>
                    <a:cubicBezTo>
                      <a:pt x="14338" y="37890"/>
                      <a:pt x="14425" y="37888"/>
                      <a:pt x="14478" y="37886"/>
                    </a:cubicBezTo>
                    <a:lnTo>
                      <a:pt x="14611" y="37886"/>
                    </a:lnTo>
                    <a:cubicBezTo>
                      <a:pt x="14664" y="37888"/>
                      <a:pt x="14750" y="37890"/>
                      <a:pt x="14866" y="37890"/>
                    </a:cubicBezTo>
                    <a:cubicBezTo>
                      <a:pt x="16851" y="37890"/>
                      <a:pt x="27507" y="37288"/>
                      <a:pt x="28421" y="24710"/>
                    </a:cubicBezTo>
                    <a:cubicBezTo>
                      <a:pt x="29088" y="15303"/>
                      <a:pt x="19715" y="4495"/>
                      <a:pt x="16012" y="626"/>
                    </a:cubicBezTo>
                    <a:cubicBezTo>
                      <a:pt x="15612" y="209"/>
                      <a:pt x="15078" y="1"/>
                      <a:pt x="1454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 name="Google Shape;1367;p43">
                <a:extLst>
                  <a:ext uri="{FF2B5EF4-FFF2-40B4-BE49-F238E27FC236}">
                    <a16:creationId xmlns:a16="http://schemas.microsoft.com/office/drawing/2014/main" xmlns="" id="{E859F9A5-0DF5-0879-D4CE-D0CC74421829}"/>
                  </a:ext>
                </a:extLst>
              </p:cNvPr>
              <p:cNvSpPr/>
              <p:nvPr/>
            </p:nvSpPr>
            <p:spPr>
              <a:xfrm>
                <a:off x="3405100" y="4658350"/>
                <a:ext cx="136800" cy="198925"/>
              </a:xfrm>
              <a:custGeom>
                <a:avLst/>
                <a:gdLst/>
                <a:ahLst/>
                <a:cxnLst/>
                <a:rect l="l" t="t" r="r" b="b"/>
                <a:pathLst>
                  <a:path w="5472" h="7957" extrusionOk="0">
                    <a:moveTo>
                      <a:pt x="4673" y="0"/>
                    </a:moveTo>
                    <a:cubicBezTo>
                      <a:pt x="4019" y="0"/>
                      <a:pt x="3366" y="144"/>
                      <a:pt x="2769" y="418"/>
                    </a:cubicBezTo>
                    <a:cubicBezTo>
                      <a:pt x="2035" y="651"/>
                      <a:pt x="1368" y="1118"/>
                      <a:pt x="935" y="1752"/>
                    </a:cubicBezTo>
                    <a:cubicBezTo>
                      <a:pt x="301" y="2619"/>
                      <a:pt x="1" y="3687"/>
                      <a:pt x="134" y="4754"/>
                    </a:cubicBezTo>
                    <a:cubicBezTo>
                      <a:pt x="234" y="5989"/>
                      <a:pt x="801" y="7123"/>
                      <a:pt x="1668" y="7957"/>
                    </a:cubicBezTo>
                    <a:cubicBezTo>
                      <a:pt x="3436" y="6789"/>
                      <a:pt x="4837" y="5088"/>
                      <a:pt x="5304" y="2953"/>
                    </a:cubicBezTo>
                    <a:cubicBezTo>
                      <a:pt x="5471" y="1986"/>
                      <a:pt x="5471" y="1018"/>
                      <a:pt x="5338" y="51"/>
                    </a:cubicBezTo>
                    <a:cubicBezTo>
                      <a:pt x="5117" y="17"/>
                      <a:pt x="4895" y="0"/>
                      <a:pt x="46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 name="Google Shape;1368;p43">
                <a:extLst>
                  <a:ext uri="{FF2B5EF4-FFF2-40B4-BE49-F238E27FC236}">
                    <a16:creationId xmlns:a16="http://schemas.microsoft.com/office/drawing/2014/main" xmlns="" id="{36A878DE-91F4-63F7-8F56-8770FC9A555A}"/>
                  </a:ext>
                </a:extLst>
              </p:cNvPr>
              <p:cNvSpPr/>
              <p:nvPr/>
            </p:nvSpPr>
            <p:spPr>
              <a:xfrm>
                <a:off x="3446800" y="4658775"/>
                <a:ext cx="193500" cy="229650"/>
              </a:xfrm>
              <a:custGeom>
                <a:avLst/>
                <a:gdLst/>
                <a:ahLst/>
                <a:cxnLst/>
                <a:rect l="l" t="t" r="r" b="b"/>
                <a:pathLst>
                  <a:path w="7740" h="9186" extrusionOk="0">
                    <a:moveTo>
                      <a:pt x="3670" y="1"/>
                    </a:moveTo>
                    <a:lnTo>
                      <a:pt x="3670" y="1"/>
                    </a:lnTo>
                    <a:cubicBezTo>
                      <a:pt x="3803" y="968"/>
                      <a:pt x="3803" y="1969"/>
                      <a:pt x="3636" y="2936"/>
                    </a:cubicBezTo>
                    <a:cubicBezTo>
                      <a:pt x="3169" y="5071"/>
                      <a:pt x="1768" y="6772"/>
                      <a:pt x="0" y="7940"/>
                    </a:cubicBezTo>
                    <a:cubicBezTo>
                      <a:pt x="534" y="8473"/>
                      <a:pt x="1235" y="8840"/>
                      <a:pt x="1969" y="9040"/>
                    </a:cubicBezTo>
                    <a:cubicBezTo>
                      <a:pt x="2320" y="9137"/>
                      <a:pt x="2681" y="9186"/>
                      <a:pt x="3041" y="9186"/>
                    </a:cubicBezTo>
                    <a:cubicBezTo>
                      <a:pt x="3670" y="9186"/>
                      <a:pt x="4297" y="9037"/>
                      <a:pt x="4871" y="8740"/>
                    </a:cubicBezTo>
                    <a:cubicBezTo>
                      <a:pt x="6739" y="7639"/>
                      <a:pt x="7739" y="5505"/>
                      <a:pt x="7339" y="3403"/>
                    </a:cubicBezTo>
                    <a:cubicBezTo>
                      <a:pt x="7106" y="2502"/>
                      <a:pt x="6639" y="1668"/>
                      <a:pt x="5938" y="1068"/>
                    </a:cubicBezTo>
                    <a:cubicBezTo>
                      <a:pt x="5304" y="501"/>
                      <a:pt x="4504" y="134"/>
                      <a:pt x="367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 name="Google Shape;1369;p43">
                <a:extLst>
                  <a:ext uri="{FF2B5EF4-FFF2-40B4-BE49-F238E27FC236}">
                    <a16:creationId xmlns:a16="http://schemas.microsoft.com/office/drawing/2014/main" xmlns="" id="{DBE12BD0-66E9-DFD4-45EF-ED288A08EA61}"/>
                  </a:ext>
                </a:extLst>
              </p:cNvPr>
              <p:cNvSpPr/>
              <p:nvPr/>
            </p:nvSpPr>
            <p:spPr>
              <a:xfrm>
                <a:off x="3695300" y="4648350"/>
                <a:ext cx="136800" cy="198925"/>
              </a:xfrm>
              <a:custGeom>
                <a:avLst/>
                <a:gdLst/>
                <a:ahLst/>
                <a:cxnLst/>
                <a:rect l="l" t="t" r="r" b="b"/>
                <a:pathLst>
                  <a:path w="5472" h="7957" extrusionOk="0">
                    <a:moveTo>
                      <a:pt x="4673" y="0"/>
                    </a:moveTo>
                    <a:cubicBezTo>
                      <a:pt x="4020" y="0"/>
                      <a:pt x="3367" y="144"/>
                      <a:pt x="2770" y="418"/>
                    </a:cubicBezTo>
                    <a:cubicBezTo>
                      <a:pt x="2036" y="651"/>
                      <a:pt x="1369" y="1118"/>
                      <a:pt x="902" y="1752"/>
                    </a:cubicBezTo>
                    <a:cubicBezTo>
                      <a:pt x="268" y="2619"/>
                      <a:pt x="1" y="3687"/>
                      <a:pt x="134" y="4754"/>
                    </a:cubicBezTo>
                    <a:cubicBezTo>
                      <a:pt x="234" y="5988"/>
                      <a:pt x="801" y="7122"/>
                      <a:pt x="1669" y="7956"/>
                    </a:cubicBezTo>
                    <a:cubicBezTo>
                      <a:pt x="3437" y="6789"/>
                      <a:pt x="4838" y="5121"/>
                      <a:pt x="5305" y="2953"/>
                    </a:cubicBezTo>
                    <a:cubicBezTo>
                      <a:pt x="5471" y="1985"/>
                      <a:pt x="5471" y="1018"/>
                      <a:pt x="5338" y="51"/>
                    </a:cubicBezTo>
                    <a:cubicBezTo>
                      <a:pt x="5118" y="17"/>
                      <a:pt x="4895" y="0"/>
                      <a:pt x="46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1370;p43">
                <a:extLst>
                  <a:ext uri="{FF2B5EF4-FFF2-40B4-BE49-F238E27FC236}">
                    <a16:creationId xmlns:a16="http://schemas.microsoft.com/office/drawing/2014/main" xmlns="" id="{8CE31CA3-A057-D64D-0AB9-14A100DC5771}"/>
                  </a:ext>
                </a:extLst>
              </p:cNvPr>
              <p:cNvSpPr/>
              <p:nvPr/>
            </p:nvSpPr>
            <p:spPr>
              <a:xfrm>
                <a:off x="3736175" y="4649600"/>
                <a:ext cx="193500" cy="228825"/>
              </a:xfrm>
              <a:custGeom>
                <a:avLst/>
                <a:gdLst/>
                <a:ahLst/>
                <a:cxnLst/>
                <a:rect l="l" t="t" r="r" b="b"/>
                <a:pathLst>
                  <a:path w="7740" h="9153" extrusionOk="0">
                    <a:moveTo>
                      <a:pt x="3703" y="1"/>
                    </a:moveTo>
                    <a:cubicBezTo>
                      <a:pt x="3836" y="968"/>
                      <a:pt x="3803" y="1935"/>
                      <a:pt x="3636" y="2903"/>
                    </a:cubicBezTo>
                    <a:cubicBezTo>
                      <a:pt x="3203" y="5071"/>
                      <a:pt x="1802" y="6739"/>
                      <a:pt x="0" y="7906"/>
                    </a:cubicBezTo>
                    <a:cubicBezTo>
                      <a:pt x="567" y="8440"/>
                      <a:pt x="1235" y="8840"/>
                      <a:pt x="1968" y="9007"/>
                    </a:cubicBezTo>
                    <a:cubicBezTo>
                      <a:pt x="2332" y="9104"/>
                      <a:pt x="2701" y="9153"/>
                      <a:pt x="3065" y="9153"/>
                    </a:cubicBezTo>
                    <a:cubicBezTo>
                      <a:pt x="3704" y="9153"/>
                      <a:pt x="4331" y="9004"/>
                      <a:pt x="4904" y="8707"/>
                    </a:cubicBezTo>
                    <a:cubicBezTo>
                      <a:pt x="6772" y="7639"/>
                      <a:pt x="7739" y="5471"/>
                      <a:pt x="7372" y="3370"/>
                    </a:cubicBezTo>
                    <a:lnTo>
                      <a:pt x="7339" y="3370"/>
                    </a:lnTo>
                    <a:cubicBezTo>
                      <a:pt x="7139" y="2469"/>
                      <a:pt x="6638" y="1635"/>
                      <a:pt x="5938" y="1035"/>
                    </a:cubicBezTo>
                    <a:cubicBezTo>
                      <a:pt x="5304" y="468"/>
                      <a:pt x="4537" y="101"/>
                      <a:pt x="370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1371;p43">
                <a:extLst>
                  <a:ext uri="{FF2B5EF4-FFF2-40B4-BE49-F238E27FC236}">
                    <a16:creationId xmlns:a16="http://schemas.microsoft.com/office/drawing/2014/main" xmlns="" id="{0D588B4F-9CFE-55AA-31E0-C7336C7FA9C1}"/>
                  </a:ext>
                </a:extLst>
              </p:cNvPr>
              <p:cNvSpPr/>
              <p:nvPr/>
            </p:nvSpPr>
            <p:spPr>
              <a:xfrm>
                <a:off x="3627750" y="4863700"/>
                <a:ext cx="84475" cy="80725"/>
              </a:xfrm>
              <a:custGeom>
                <a:avLst/>
                <a:gdLst/>
                <a:ahLst/>
                <a:cxnLst/>
                <a:rect l="l" t="t" r="r" b="b"/>
                <a:pathLst>
                  <a:path w="3379" h="3229" extrusionOk="0">
                    <a:moveTo>
                      <a:pt x="294" y="0"/>
                    </a:moveTo>
                    <a:cubicBezTo>
                      <a:pt x="179" y="0"/>
                      <a:pt x="66" y="68"/>
                      <a:pt x="34" y="210"/>
                    </a:cubicBezTo>
                    <a:cubicBezTo>
                      <a:pt x="1" y="843"/>
                      <a:pt x="1" y="1544"/>
                      <a:pt x="34" y="2178"/>
                    </a:cubicBezTo>
                    <a:cubicBezTo>
                      <a:pt x="95" y="2605"/>
                      <a:pt x="268" y="3228"/>
                      <a:pt x="732" y="3228"/>
                    </a:cubicBezTo>
                    <a:cubicBezTo>
                      <a:pt x="775" y="3228"/>
                      <a:pt x="820" y="3223"/>
                      <a:pt x="868" y="3212"/>
                    </a:cubicBezTo>
                    <a:cubicBezTo>
                      <a:pt x="1168" y="3112"/>
                      <a:pt x="1402" y="2978"/>
                      <a:pt x="1602" y="2778"/>
                    </a:cubicBezTo>
                    <a:cubicBezTo>
                      <a:pt x="1836" y="2611"/>
                      <a:pt x="2036" y="2411"/>
                      <a:pt x="2203" y="2211"/>
                    </a:cubicBezTo>
                    <a:cubicBezTo>
                      <a:pt x="2603" y="1777"/>
                      <a:pt x="2936" y="1310"/>
                      <a:pt x="3237" y="843"/>
                    </a:cubicBezTo>
                    <a:cubicBezTo>
                      <a:pt x="3379" y="630"/>
                      <a:pt x="3218" y="433"/>
                      <a:pt x="3041" y="433"/>
                    </a:cubicBezTo>
                    <a:cubicBezTo>
                      <a:pt x="2969" y="433"/>
                      <a:pt x="2894" y="466"/>
                      <a:pt x="2836" y="543"/>
                    </a:cubicBezTo>
                    <a:cubicBezTo>
                      <a:pt x="2336" y="1277"/>
                      <a:pt x="1836" y="2111"/>
                      <a:pt x="1035" y="2611"/>
                    </a:cubicBezTo>
                    <a:cubicBezTo>
                      <a:pt x="935" y="2661"/>
                      <a:pt x="860" y="2703"/>
                      <a:pt x="802" y="2703"/>
                    </a:cubicBezTo>
                    <a:cubicBezTo>
                      <a:pt x="743" y="2703"/>
                      <a:pt x="701" y="2661"/>
                      <a:pt x="668" y="2545"/>
                    </a:cubicBezTo>
                    <a:cubicBezTo>
                      <a:pt x="601" y="2344"/>
                      <a:pt x="568" y="2111"/>
                      <a:pt x="568" y="1911"/>
                    </a:cubicBezTo>
                    <a:cubicBezTo>
                      <a:pt x="501" y="1344"/>
                      <a:pt x="501" y="810"/>
                      <a:pt x="568" y="243"/>
                    </a:cubicBezTo>
                    <a:cubicBezTo>
                      <a:pt x="550" y="85"/>
                      <a:pt x="421" y="0"/>
                      <a:pt x="2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1372;p43">
                <a:extLst>
                  <a:ext uri="{FF2B5EF4-FFF2-40B4-BE49-F238E27FC236}">
                    <a16:creationId xmlns:a16="http://schemas.microsoft.com/office/drawing/2014/main" xmlns="" id="{A85AE143-A934-3847-12F7-668A5C4A3968}"/>
                  </a:ext>
                </a:extLst>
              </p:cNvPr>
              <p:cNvSpPr/>
              <p:nvPr/>
            </p:nvSpPr>
            <p:spPr>
              <a:xfrm>
                <a:off x="3436800" y="4906800"/>
                <a:ext cx="137625" cy="88025"/>
              </a:xfrm>
              <a:custGeom>
                <a:avLst/>
                <a:gdLst/>
                <a:ahLst/>
                <a:cxnLst/>
                <a:rect l="l" t="t" r="r" b="b"/>
                <a:pathLst>
                  <a:path w="5505" h="3521" extrusionOk="0">
                    <a:moveTo>
                      <a:pt x="2262" y="0"/>
                    </a:moveTo>
                    <a:cubicBezTo>
                      <a:pt x="1811" y="0"/>
                      <a:pt x="1368" y="107"/>
                      <a:pt x="968" y="320"/>
                    </a:cubicBezTo>
                    <a:cubicBezTo>
                      <a:pt x="67" y="921"/>
                      <a:pt x="0" y="2222"/>
                      <a:pt x="801" y="2922"/>
                    </a:cubicBezTo>
                    <a:cubicBezTo>
                      <a:pt x="1268" y="3256"/>
                      <a:pt x="1801" y="3456"/>
                      <a:pt x="2369" y="3489"/>
                    </a:cubicBezTo>
                    <a:cubicBezTo>
                      <a:pt x="2540" y="3509"/>
                      <a:pt x="2712" y="3520"/>
                      <a:pt x="2884" y="3520"/>
                    </a:cubicBezTo>
                    <a:cubicBezTo>
                      <a:pt x="3279" y="3520"/>
                      <a:pt x="3674" y="3462"/>
                      <a:pt x="4070" y="3322"/>
                    </a:cubicBezTo>
                    <a:cubicBezTo>
                      <a:pt x="4503" y="3189"/>
                      <a:pt x="4937" y="2922"/>
                      <a:pt x="5204" y="2522"/>
                    </a:cubicBezTo>
                    <a:cubicBezTo>
                      <a:pt x="5471" y="2122"/>
                      <a:pt x="5504" y="1621"/>
                      <a:pt x="5271" y="1188"/>
                    </a:cubicBezTo>
                    <a:cubicBezTo>
                      <a:pt x="5037" y="687"/>
                      <a:pt x="4603" y="320"/>
                      <a:pt x="4070" y="187"/>
                    </a:cubicBezTo>
                    <a:cubicBezTo>
                      <a:pt x="3736" y="87"/>
                      <a:pt x="3436" y="53"/>
                      <a:pt x="3102" y="53"/>
                    </a:cubicBezTo>
                    <a:cubicBezTo>
                      <a:pt x="2936" y="53"/>
                      <a:pt x="2769" y="20"/>
                      <a:pt x="2602" y="20"/>
                    </a:cubicBezTo>
                    <a:cubicBezTo>
                      <a:pt x="2489" y="7"/>
                      <a:pt x="2375" y="0"/>
                      <a:pt x="22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1373;p43">
                <a:extLst>
                  <a:ext uri="{FF2B5EF4-FFF2-40B4-BE49-F238E27FC236}">
                    <a16:creationId xmlns:a16="http://schemas.microsoft.com/office/drawing/2014/main" xmlns="" id="{9D97F09A-A64E-8B78-6822-4C5BDCCC98EC}"/>
                  </a:ext>
                </a:extLst>
              </p:cNvPr>
              <p:cNvSpPr/>
              <p:nvPr/>
            </p:nvSpPr>
            <p:spPr>
              <a:xfrm>
                <a:off x="3763700" y="4896775"/>
                <a:ext cx="136775" cy="88725"/>
              </a:xfrm>
              <a:custGeom>
                <a:avLst/>
                <a:gdLst/>
                <a:ahLst/>
                <a:cxnLst/>
                <a:rect l="l" t="t" r="r" b="b"/>
                <a:pathLst>
                  <a:path w="5471" h="3549" extrusionOk="0">
                    <a:moveTo>
                      <a:pt x="2262" y="1"/>
                    </a:moveTo>
                    <a:cubicBezTo>
                      <a:pt x="1811" y="1"/>
                      <a:pt x="1368" y="107"/>
                      <a:pt x="968" y="321"/>
                    </a:cubicBezTo>
                    <a:cubicBezTo>
                      <a:pt x="67" y="955"/>
                      <a:pt x="0" y="2222"/>
                      <a:pt x="801" y="2923"/>
                    </a:cubicBezTo>
                    <a:cubicBezTo>
                      <a:pt x="1234" y="3256"/>
                      <a:pt x="1768" y="3457"/>
                      <a:pt x="2335" y="3523"/>
                    </a:cubicBezTo>
                    <a:cubicBezTo>
                      <a:pt x="2482" y="3540"/>
                      <a:pt x="2630" y="3549"/>
                      <a:pt x="2780" y="3549"/>
                    </a:cubicBezTo>
                    <a:cubicBezTo>
                      <a:pt x="3208" y="3549"/>
                      <a:pt x="3641" y="3480"/>
                      <a:pt x="4036" y="3356"/>
                    </a:cubicBezTo>
                    <a:cubicBezTo>
                      <a:pt x="4503" y="3223"/>
                      <a:pt x="4904" y="2923"/>
                      <a:pt x="5204" y="2556"/>
                    </a:cubicBezTo>
                    <a:cubicBezTo>
                      <a:pt x="5437" y="2122"/>
                      <a:pt x="5471" y="1622"/>
                      <a:pt x="5271" y="1188"/>
                    </a:cubicBezTo>
                    <a:cubicBezTo>
                      <a:pt x="5037" y="688"/>
                      <a:pt x="4570" y="321"/>
                      <a:pt x="4036" y="188"/>
                    </a:cubicBezTo>
                    <a:cubicBezTo>
                      <a:pt x="3736" y="87"/>
                      <a:pt x="3403" y="54"/>
                      <a:pt x="3069" y="54"/>
                    </a:cubicBezTo>
                    <a:cubicBezTo>
                      <a:pt x="2902" y="54"/>
                      <a:pt x="2769" y="21"/>
                      <a:pt x="2602" y="21"/>
                    </a:cubicBezTo>
                    <a:cubicBezTo>
                      <a:pt x="2489" y="7"/>
                      <a:pt x="2375" y="1"/>
                      <a:pt x="226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Tree>
    <p:extLst>
      <p:ext uri="{BB962C8B-B14F-4D97-AF65-F5344CB8AC3E}">
        <p14:creationId xmlns:p14="http://schemas.microsoft.com/office/powerpoint/2010/main" val="3398616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pic>
        <p:nvPicPr>
          <p:cNvPr id="2" name="Hình ảnh 1">
            <a:extLst>
              <a:ext uri="{FF2B5EF4-FFF2-40B4-BE49-F238E27FC236}">
                <a16:creationId xmlns:a16="http://schemas.microsoft.com/office/drawing/2014/main" xmlns="" id="{42A0CE4F-9CE2-E4AD-E736-E3A667C7F352}"/>
              </a:ext>
            </a:extLst>
          </p:cNvPr>
          <p:cNvPicPr>
            <a:picLocks noChangeAspect="1"/>
          </p:cNvPicPr>
          <p:nvPr/>
        </p:nvPicPr>
        <p:blipFill>
          <a:blip r:embed="rId3"/>
          <a:stretch>
            <a:fillRect/>
          </a:stretch>
        </p:blipFill>
        <p:spPr>
          <a:xfrm>
            <a:off x="-458931" y="-87999"/>
            <a:ext cx="2436818" cy="2404980"/>
          </a:xfrm>
          <a:prstGeom prst="rect">
            <a:avLst/>
          </a:prstGeom>
        </p:spPr>
      </p:pic>
      <p:sp>
        <p:nvSpPr>
          <p:cNvPr id="6" name="Hình chữ nhật: Góc Tròn 5">
            <a:extLst>
              <a:ext uri="{FF2B5EF4-FFF2-40B4-BE49-F238E27FC236}">
                <a16:creationId xmlns:a16="http://schemas.microsoft.com/office/drawing/2014/main" xmlns="" id="{C28FF88B-A536-1DF7-6DB7-E0AD8D03E158}"/>
              </a:ext>
            </a:extLst>
          </p:cNvPr>
          <p:cNvSpPr/>
          <p:nvPr/>
        </p:nvSpPr>
        <p:spPr>
          <a:xfrm>
            <a:off x="1551178" y="409151"/>
            <a:ext cx="9929622" cy="1471640"/>
          </a:xfrm>
          <a:custGeom>
            <a:avLst/>
            <a:gdLst>
              <a:gd name="connsiteX0" fmla="*/ 0 w 9929622"/>
              <a:gd name="connsiteY0" fmla="*/ 245278 h 1471640"/>
              <a:gd name="connsiteX1" fmla="*/ 245278 w 9929622"/>
              <a:gd name="connsiteY1" fmla="*/ 0 h 1471640"/>
              <a:gd name="connsiteX2" fmla="*/ 9684344 w 9929622"/>
              <a:gd name="connsiteY2" fmla="*/ 0 h 1471640"/>
              <a:gd name="connsiteX3" fmla="*/ 9929622 w 9929622"/>
              <a:gd name="connsiteY3" fmla="*/ 245278 h 1471640"/>
              <a:gd name="connsiteX4" fmla="*/ 9929622 w 9929622"/>
              <a:gd name="connsiteY4" fmla="*/ 1226362 h 1471640"/>
              <a:gd name="connsiteX5" fmla="*/ 9684344 w 9929622"/>
              <a:gd name="connsiteY5" fmla="*/ 1471640 h 1471640"/>
              <a:gd name="connsiteX6" fmla="*/ 245278 w 9929622"/>
              <a:gd name="connsiteY6" fmla="*/ 1471640 h 1471640"/>
              <a:gd name="connsiteX7" fmla="*/ 0 w 9929622"/>
              <a:gd name="connsiteY7" fmla="*/ 1226362 h 1471640"/>
              <a:gd name="connsiteX8" fmla="*/ 0 w 9929622"/>
              <a:gd name="connsiteY8" fmla="*/ 245278 h 1471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9622" h="1471640" fill="none" extrusionOk="0">
                <a:moveTo>
                  <a:pt x="0" y="245278"/>
                </a:moveTo>
                <a:cubicBezTo>
                  <a:pt x="759" y="130358"/>
                  <a:pt x="120207" y="17441"/>
                  <a:pt x="245278" y="0"/>
                </a:cubicBezTo>
                <a:cubicBezTo>
                  <a:pt x="1291462" y="72427"/>
                  <a:pt x="8527983" y="61419"/>
                  <a:pt x="9684344" y="0"/>
                </a:cubicBezTo>
                <a:cubicBezTo>
                  <a:pt x="9819564" y="-1676"/>
                  <a:pt x="9910834" y="104132"/>
                  <a:pt x="9929622" y="245278"/>
                </a:cubicBezTo>
                <a:cubicBezTo>
                  <a:pt x="9920961" y="671458"/>
                  <a:pt x="9884517" y="788828"/>
                  <a:pt x="9929622" y="1226362"/>
                </a:cubicBezTo>
                <a:cubicBezTo>
                  <a:pt x="9931642" y="1351572"/>
                  <a:pt x="9802237" y="1451944"/>
                  <a:pt x="9684344" y="1471640"/>
                </a:cubicBezTo>
                <a:cubicBezTo>
                  <a:pt x="7240113" y="1501467"/>
                  <a:pt x="3635992" y="1392334"/>
                  <a:pt x="245278" y="1471640"/>
                </a:cubicBezTo>
                <a:cubicBezTo>
                  <a:pt x="113632" y="1471209"/>
                  <a:pt x="-13688" y="1364532"/>
                  <a:pt x="0" y="1226362"/>
                </a:cubicBezTo>
                <a:cubicBezTo>
                  <a:pt x="82288" y="833621"/>
                  <a:pt x="-9995" y="577543"/>
                  <a:pt x="0" y="245278"/>
                </a:cubicBezTo>
                <a:close/>
              </a:path>
              <a:path w="9929622" h="1471640" stroke="0" extrusionOk="0">
                <a:moveTo>
                  <a:pt x="0" y="245278"/>
                </a:moveTo>
                <a:cubicBezTo>
                  <a:pt x="16072" y="114196"/>
                  <a:pt x="117806" y="16648"/>
                  <a:pt x="245278" y="0"/>
                </a:cubicBezTo>
                <a:cubicBezTo>
                  <a:pt x="2940253" y="123000"/>
                  <a:pt x="5126660" y="-96860"/>
                  <a:pt x="9684344" y="0"/>
                </a:cubicBezTo>
                <a:cubicBezTo>
                  <a:pt x="9802149" y="-13458"/>
                  <a:pt x="9933990" y="101009"/>
                  <a:pt x="9929622" y="245278"/>
                </a:cubicBezTo>
                <a:cubicBezTo>
                  <a:pt x="9851538" y="427272"/>
                  <a:pt x="9977086" y="1043477"/>
                  <a:pt x="9929622" y="1226362"/>
                </a:cubicBezTo>
                <a:cubicBezTo>
                  <a:pt x="9910549" y="1368735"/>
                  <a:pt x="9799223" y="1468271"/>
                  <a:pt x="9684344" y="1471640"/>
                </a:cubicBezTo>
                <a:cubicBezTo>
                  <a:pt x="7740782" y="1310933"/>
                  <a:pt x="3609585" y="1511307"/>
                  <a:pt x="245278" y="1471640"/>
                </a:cubicBezTo>
                <a:cubicBezTo>
                  <a:pt x="88717" y="1467379"/>
                  <a:pt x="-11433" y="1356646"/>
                  <a:pt x="0" y="1226362"/>
                </a:cubicBezTo>
                <a:cubicBezTo>
                  <a:pt x="25362" y="1038590"/>
                  <a:pt x="-52272" y="695440"/>
                  <a:pt x="0" y="245278"/>
                </a:cubicBezTo>
                <a:close/>
              </a:path>
            </a:pathLst>
          </a:custGeom>
          <a:solidFill>
            <a:schemeClr val="accent1">
              <a:lumMod val="60000"/>
              <a:lumOff val="40000"/>
            </a:schemeClr>
          </a:solidFill>
          <a:ln w="127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DF5"/>
              </a:solidFill>
              <a:latin typeface="Calibri"/>
              <a:sym typeface="Arial"/>
            </a:endParaRPr>
          </a:p>
        </p:txBody>
      </p:sp>
      <p:sp>
        <p:nvSpPr>
          <p:cNvPr id="8" name="Hộp Văn bản 7">
            <a:extLst>
              <a:ext uri="{FF2B5EF4-FFF2-40B4-BE49-F238E27FC236}">
                <a16:creationId xmlns:a16="http://schemas.microsoft.com/office/drawing/2014/main" xmlns="" id="{9A55A6B7-2E63-D7F3-C61A-0D0D222A229C}"/>
              </a:ext>
            </a:extLst>
          </p:cNvPr>
          <p:cNvSpPr txBox="1"/>
          <p:nvPr/>
        </p:nvSpPr>
        <p:spPr>
          <a:xfrm>
            <a:off x="1667489" y="606362"/>
            <a:ext cx="9588541" cy="1077218"/>
          </a:xfrm>
          <a:prstGeom prst="rect">
            <a:avLst/>
          </a:prstGeom>
          <a:noFill/>
        </p:spPr>
        <p:txBody>
          <a:bodyPr wrap="square" rtlCol="0">
            <a:spAutoFit/>
          </a:bodyPr>
          <a:lstStyle/>
          <a:p>
            <a:pPr algn="ctr" defTabSz="1219170">
              <a:buClr>
                <a:srgbClr val="000000"/>
              </a:buClr>
            </a:pPr>
            <a:r>
              <a:rPr lang="vi-VN" sz="3200" b="1" kern="0">
                <a:solidFill>
                  <a:srgbClr val="0070C0"/>
                </a:solidFill>
                <a:latin typeface="Calibri"/>
                <a:cs typeface="Arial"/>
                <a:sym typeface="Arial"/>
              </a:rPr>
              <a:t>Hãy đóng vai một Hướng dẫn viên nhí</a:t>
            </a:r>
          </a:p>
          <a:p>
            <a:pPr algn="ctr" defTabSz="1219170">
              <a:buClr>
                <a:srgbClr val="000000"/>
              </a:buClr>
            </a:pPr>
            <a:r>
              <a:rPr lang="vi-VN" sz="3200" b="1" kern="0">
                <a:solidFill>
                  <a:srgbClr val="0070C0"/>
                </a:solidFill>
                <a:latin typeface="Calibri"/>
                <a:cs typeface="Arial"/>
                <a:sym typeface="Arial"/>
              </a:rPr>
              <a:t>để giới thiệu về một công trình địa phương mà em biết</a:t>
            </a:r>
          </a:p>
        </p:txBody>
      </p:sp>
      <p:pic>
        <p:nvPicPr>
          <p:cNvPr id="2050" name="Picture 2" descr="Funny Cartoon Kleiner Junge Mit Schultasche Stock Vektor Art und mehr  Bilder von Lernender - Lernender, 2015, Abschied - iStock">
            <a:extLst>
              <a:ext uri="{FF2B5EF4-FFF2-40B4-BE49-F238E27FC236}">
                <a16:creationId xmlns:a16="http://schemas.microsoft.com/office/drawing/2014/main" xmlns="" id="{20AF55C2-BFA1-3E5C-20CD-523570B58FF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04" b="91667" l="9804" r="89706">
                        <a14:foregroundMark x1="49183" y1="9804" x2="52778" y2="9804"/>
                        <a14:foregroundMark x1="42484" y1="32843" x2="45098" y2="35131"/>
                        <a14:foregroundMark x1="46242" y1="89542" x2="46242" y2="89542"/>
                        <a14:foregroundMark x1="27288" y1="91503" x2="42484" y2="90523"/>
                        <a14:foregroundMark x1="59804" y1="91503" x2="64869" y2="91667"/>
                        <a14:foregroundMark x1="47549" y1="13889" x2="50000" y2="17484"/>
                      </a14:backgroundRemoval>
                    </a14:imgEffect>
                  </a14:imgLayer>
                </a14:imgProps>
              </a:ext>
              <a:ext uri="{28A0092B-C50C-407E-A947-70E740481C1C}">
                <a14:useLocalDpi xmlns:a14="http://schemas.microsoft.com/office/drawing/2010/main" val="0"/>
              </a:ext>
            </a:extLst>
          </a:blip>
          <a:srcRect/>
          <a:stretch>
            <a:fillRect/>
          </a:stretch>
        </p:blipFill>
        <p:spPr bwMode="auto">
          <a:xfrm>
            <a:off x="4984930" y="2719551"/>
            <a:ext cx="2953658" cy="2953658"/>
          </a:xfrm>
          <a:prstGeom prst="rect">
            <a:avLst/>
          </a:prstGeom>
          <a:noFill/>
          <a:extLst>
            <a:ext uri="{909E8E84-426E-40DD-AFC4-6F175D3DCCD1}">
              <a14:hiddenFill xmlns:a14="http://schemas.microsoft.com/office/drawing/2010/main">
                <a:solidFill>
                  <a:srgbClr val="FFFFFF"/>
                </a:solidFill>
              </a14:hiddenFill>
            </a:ext>
          </a:extLst>
        </p:spPr>
      </p:pic>
      <p:pic>
        <p:nvPicPr>
          <p:cNvPr id="10" name="Hình ảnh 9" descr="Ảnh có chứa tòa nhà, lâu đài&#10;&#10;Mô tả được tạo tự động">
            <a:extLst>
              <a:ext uri="{FF2B5EF4-FFF2-40B4-BE49-F238E27FC236}">
                <a16:creationId xmlns:a16="http://schemas.microsoft.com/office/drawing/2014/main" xmlns="" id="{D9D8AD22-1ADE-866E-E8A8-815EF8B049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3036" y="1471572"/>
            <a:ext cx="4283933" cy="1812738"/>
          </a:xfrm>
          <a:prstGeom prst="rect">
            <a:avLst/>
          </a:prstGeom>
        </p:spPr>
      </p:pic>
      <p:pic>
        <p:nvPicPr>
          <p:cNvPr id="15" name="Hình ảnh 14">
            <a:extLst>
              <a:ext uri="{FF2B5EF4-FFF2-40B4-BE49-F238E27FC236}">
                <a16:creationId xmlns:a16="http://schemas.microsoft.com/office/drawing/2014/main" xmlns="" id="{E63AE8FA-3A4E-ED11-746C-7E37AFFAD85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8054899" y="1144971"/>
            <a:ext cx="2868026" cy="2868026"/>
          </a:xfrm>
          <a:prstGeom prst="rect">
            <a:avLst/>
          </a:prstGeom>
        </p:spPr>
      </p:pic>
      <p:pic>
        <p:nvPicPr>
          <p:cNvPr id="17" name="Hình ảnh 16" descr="Ảnh có chứa tòa nhà, Mô hìnhn theo tỉ lệ&#10;&#10;Mô tả được tạo tự động">
            <a:extLst>
              <a:ext uri="{FF2B5EF4-FFF2-40B4-BE49-F238E27FC236}">
                <a16:creationId xmlns:a16="http://schemas.microsoft.com/office/drawing/2014/main" xmlns="" id="{B5C3BCF5-DD93-0A2F-1FA8-3B5FE6DD6722}"/>
              </a:ext>
            </a:extLst>
          </p:cNvPr>
          <p:cNvPicPr>
            <a:picLocks noChangeAspect="1"/>
          </p:cNvPicPr>
          <p:nvPr/>
        </p:nvPicPr>
        <p:blipFill rotWithShape="1">
          <a:blip r:embed="rId9">
            <a:extLst>
              <a:ext uri="{28A0092B-C50C-407E-A947-70E740481C1C}">
                <a14:useLocalDpi xmlns:a14="http://schemas.microsoft.com/office/drawing/2010/main" val="0"/>
              </a:ext>
            </a:extLst>
          </a:blip>
          <a:srcRect t="32585" b="27321"/>
          <a:stretch/>
        </p:blipFill>
        <p:spPr>
          <a:xfrm>
            <a:off x="7652291" y="4599100"/>
            <a:ext cx="3432742" cy="1376325"/>
          </a:xfrm>
          <a:prstGeom prst="rect">
            <a:avLst/>
          </a:prstGeom>
        </p:spPr>
      </p:pic>
      <p:pic>
        <p:nvPicPr>
          <p:cNvPr id="2056" name="Picture 8" descr="Saigon Vector Ben Thanh Market Vector: เวกเตอร์สต็อก (ปลอดค่าลิขสิทธิ์)  725032798 | Shutterstock">
            <a:extLst>
              <a:ext uri="{FF2B5EF4-FFF2-40B4-BE49-F238E27FC236}">
                <a16:creationId xmlns:a16="http://schemas.microsoft.com/office/drawing/2014/main" xmlns="" id="{A63D5384-0092-6FA1-6171-1F099569B51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286" b="87500" l="5169" r="97978">
                        <a14:foregroundMark x1="5393" y1="71786" x2="21573" y2="87857"/>
                        <a14:foregroundMark x1="90337" y1="76429" x2="94382" y2="82857"/>
                        <a14:foregroundMark x1="93933" y1="73571" x2="95056" y2="87857"/>
                        <a14:foregroundMark x1="97303" y1="71786" x2="97978" y2="85714"/>
                        <a14:foregroundMark x1="49663" y1="9286" x2="49663" y2="9286"/>
                        <a14:foregroundMark x1="40899" y1="24286" x2="41124" y2="25714"/>
                        <a14:foregroundMark x1="50112" y1="13929" x2="50787" y2="23929"/>
                        <a14:foregroundMark x1="59101" y1="25357" x2="56629" y2="40357"/>
                      </a14:backgroundRemoval>
                    </a14:imgEffect>
                  </a14:imgLayer>
                </a14:imgProps>
              </a:ext>
              <a:ext uri="{28A0092B-C50C-407E-A947-70E740481C1C}">
                <a14:useLocalDpi xmlns:a14="http://schemas.microsoft.com/office/drawing/2010/main" val="0"/>
              </a:ext>
            </a:extLst>
          </a:blip>
          <a:srcRect b="6842"/>
          <a:stretch/>
        </p:blipFill>
        <p:spPr bwMode="auto">
          <a:xfrm>
            <a:off x="1767351" y="4196380"/>
            <a:ext cx="2929301" cy="1717052"/>
          </a:xfrm>
          <a:prstGeom prst="rect">
            <a:avLst/>
          </a:prstGeom>
          <a:noFill/>
          <a:extLst>
            <a:ext uri="{909E8E84-426E-40DD-AFC4-6F175D3DCCD1}">
              <a14:hiddenFill xmlns:a14="http://schemas.microsoft.com/office/drawing/2010/main">
                <a:solidFill>
                  <a:srgbClr val="FFFFFF"/>
                </a:solidFill>
              </a14:hiddenFill>
            </a:ext>
          </a:extLst>
        </p:spPr>
      </p:pic>
      <p:sp>
        <p:nvSpPr>
          <p:cNvPr id="18" name="Hộp Văn bản 17">
            <a:extLst>
              <a:ext uri="{FF2B5EF4-FFF2-40B4-BE49-F238E27FC236}">
                <a16:creationId xmlns:a16="http://schemas.microsoft.com/office/drawing/2014/main" xmlns="" id="{33EFB217-38EC-10FE-9718-CEA231A0B9A7}"/>
              </a:ext>
            </a:extLst>
          </p:cNvPr>
          <p:cNvSpPr txBox="1"/>
          <p:nvPr/>
        </p:nvSpPr>
        <p:spPr>
          <a:xfrm>
            <a:off x="653414" y="3195085"/>
            <a:ext cx="5342299"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rPr>
              <a:t>Trụ</a:t>
            </a:r>
            <a:r>
              <a:rPr kumimoji="0" lang="vi-VN" sz="3200" b="0" i="0" u="none" strike="noStrike" kern="1200" cap="none" spc="0" normalizeH="0" noProof="0">
                <a:ln>
                  <a:noFill/>
                </a:ln>
                <a:solidFill>
                  <a:srgbClr val="C00000"/>
                </a:solidFill>
                <a:effectLst/>
                <a:uLnTx/>
                <a:uFillTx/>
                <a:latin typeface="SVN-Apple" panose="02040603050506020204" pitchFamily="18" charset="0"/>
                <a:cs typeface="Arial" panose="020B0604020202020204" pitchFamily="34" charset="0"/>
              </a:rPr>
              <a:t> sở Ủy ban nhân dân</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aseline="0">
                <a:solidFill>
                  <a:srgbClr val="C00000"/>
                </a:solidFill>
                <a:latin typeface="SVN-Apple" panose="02040603050506020204" pitchFamily="18" charset="0"/>
                <a:cs typeface="Arial" panose="020B0604020202020204" pitchFamily="34" charset="0"/>
              </a:rPr>
              <a:t>Thành</a:t>
            </a:r>
            <a:r>
              <a:rPr lang="vi-VN" sz="3200">
                <a:solidFill>
                  <a:srgbClr val="C00000"/>
                </a:solidFill>
                <a:latin typeface="SVN-Apple" panose="02040603050506020204" pitchFamily="18" charset="0"/>
                <a:cs typeface="Arial" panose="020B0604020202020204" pitchFamily="34" charset="0"/>
              </a:rPr>
              <a:t> phố Hồ Chí Minh</a:t>
            </a:r>
            <a:endPar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endParaRPr>
          </a:p>
        </p:txBody>
      </p:sp>
      <p:sp>
        <p:nvSpPr>
          <p:cNvPr id="19" name="Hộp Văn bản 18">
            <a:extLst>
              <a:ext uri="{FF2B5EF4-FFF2-40B4-BE49-F238E27FC236}">
                <a16:creationId xmlns:a16="http://schemas.microsoft.com/office/drawing/2014/main" xmlns="" id="{04115657-F88A-4BB7-5600-708148D3E45F}"/>
              </a:ext>
            </a:extLst>
          </p:cNvPr>
          <p:cNvSpPr txBox="1"/>
          <p:nvPr/>
        </p:nvSpPr>
        <p:spPr>
          <a:xfrm>
            <a:off x="1039655" y="5856355"/>
            <a:ext cx="4384691"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rPr>
              <a:t>Chợ</a:t>
            </a:r>
            <a:r>
              <a:rPr kumimoji="0" lang="vi-VN" sz="3200" b="0" i="0" u="none" strike="noStrike" kern="1200" cap="none" spc="0" normalizeH="0" noProof="0">
                <a:ln>
                  <a:noFill/>
                </a:ln>
                <a:solidFill>
                  <a:srgbClr val="C00000"/>
                </a:solidFill>
                <a:effectLst/>
                <a:uLnTx/>
                <a:uFillTx/>
                <a:latin typeface="SVN-Apple" panose="02040603050506020204" pitchFamily="18" charset="0"/>
                <a:cs typeface="Arial" panose="020B0604020202020204" pitchFamily="34" charset="0"/>
              </a:rPr>
              <a:t> Bến Thành</a:t>
            </a:r>
            <a:endPar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endParaRPr>
          </a:p>
        </p:txBody>
      </p:sp>
      <p:sp>
        <p:nvSpPr>
          <p:cNvPr id="20" name="Hộp Văn bản 19">
            <a:extLst>
              <a:ext uri="{FF2B5EF4-FFF2-40B4-BE49-F238E27FC236}">
                <a16:creationId xmlns:a16="http://schemas.microsoft.com/office/drawing/2014/main" xmlns="" id="{366E6394-99B8-BECE-8FBD-D71C06C4C7E4}"/>
              </a:ext>
            </a:extLst>
          </p:cNvPr>
          <p:cNvSpPr txBox="1"/>
          <p:nvPr/>
        </p:nvSpPr>
        <p:spPr>
          <a:xfrm>
            <a:off x="6927805" y="3518023"/>
            <a:ext cx="53422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rPr>
              <a:t>Nhà</a:t>
            </a:r>
            <a:r>
              <a:rPr kumimoji="0" lang="vi-VN" sz="3200" b="0" i="0" u="none" strike="noStrike" kern="1200" cap="none" spc="0" normalizeH="0" noProof="0">
                <a:ln>
                  <a:noFill/>
                </a:ln>
                <a:solidFill>
                  <a:srgbClr val="C00000"/>
                </a:solidFill>
                <a:effectLst/>
                <a:uLnTx/>
                <a:uFillTx/>
                <a:latin typeface="SVN-Apple" panose="02040603050506020204" pitchFamily="18" charset="0"/>
                <a:cs typeface="Arial" panose="020B0604020202020204" pitchFamily="34" charset="0"/>
              </a:rPr>
              <a:t> thờ Đức Bà</a:t>
            </a:r>
            <a:endPar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endParaRPr>
          </a:p>
        </p:txBody>
      </p:sp>
      <p:sp>
        <p:nvSpPr>
          <p:cNvPr id="21" name="Hộp Văn bản 20">
            <a:extLst>
              <a:ext uri="{FF2B5EF4-FFF2-40B4-BE49-F238E27FC236}">
                <a16:creationId xmlns:a16="http://schemas.microsoft.com/office/drawing/2014/main" xmlns="" id="{6DECF580-3910-F6F8-2A44-642BF9AAD045}"/>
              </a:ext>
            </a:extLst>
          </p:cNvPr>
          <p:cNvSpPr txBox="1"/>
          <p:nvPr/>
        </p:nvSpPr>
        <p:spPr>
          <a:xfrm>
            <a:off x="6817762" y="5749002"/>
            <a:ext cx="534229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rPr>
              <a:t>Dinh Độc</a:t>
            </a:r>
            <a:r>
              <a:rPr kumimoji="0" lang="vi-VN" sz="3200" b="0" i="0" u="none" strike="noStrike" kern="1200" cap="none" spc="0" normalizeH="0" noProof="0">
                <a:ln>
                  <a:noFill/>
                </a:ln>
                <a:solidFill>
                  <a:srgbClr val="C00000"/>
                </a:solidFill>
                <a:effectLst/>
                <a:uLnTx/>
                <a:uFillTx/>
                <a:latin typeface="SVN-Apple" panose="02040603050506020204" pitchFamily="18" charset="0"/>
                <a:cs typeface="Arial" panose="020B0604020202020204" pitchFamily="34" charset="0"/>
              </a:rPr>
              <a:t> Lập</a:t>
            </a:r>
            <a:endParaRPr kumimoji="0" lang="vi-VN" sz="3200" b="0" i="0" u="none" strike="noStrike" kern="1200" cap="none" spc="0" normalizeH="0" baseline="0" noProof="0">
              <a:ln>
                <a:noFill/>
              </a:ln>
              <a:solidFill>
                <a:srgbClr val="C00000"/>
              </a:solidFill>
              <a:effectLst/>
              <a:uLnTx/>
              <a:uFillTx/>
              <a:latin typeface="SVN-Apple" panose="02040603050506020204" pitchFamily="18" charset="0"/>
              <a:cs typeface="Arial" panose="020B0604020202020204" pitchFamily="34" charset="0"/>
            </a:endParaRPr>
          </a:p>
        </p:txBody>
      </p:sp>
    </p:spTree>
    <p:extLst>
      <p:ext uri="{BB962C8B-B14F-4D97-AF65-F5344CB8AC3E}">
        <p14:creationId xmlns:p14="http://schemas.microsoft.com/office/powerpoint/2010/main" val="20091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37"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900" decel="100000" fill="hold"/>
                                        <p:tgtEl>
                                          <p:spTgt spid="10"/>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900" decel="100000" fill="hold"/>
                                        <p:tgtEl>
                                          <p:spTgt spid="1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nodeType="clickEffect">
                                  <p:stCondLst>
                                    <p:cond delay="0"/>
                                  </p:stCondLst>
                                  <p:childTnLst>
                                    <p:set>
                                      <p:cBhvr>
                                        <p:cTn id="31" dur="1" fill="hold">
                                          <p:stCondLst>
                                            <p:cond delay="0"/>
                                          </p:stCondLst>
                                        </p:cTn>
                                        <p:tgtEl>
                                          <p:spTgt spid="2056"/>
                                        </p:tgtEl>
                                        <p:attrNameLst>
                                          <p:attrName>style.visibility</p:attrName>
                                        </p:attrNameLst>
                                      </p:cBhvr>
                                      <p:to>
                                        <p:strVal val="visible"/>
                                      </p:to>
                                    </p:set>
                                    <p:animEffect transition="in" filter="fade">
                                      <p:cBhvr>
                                        <p:cTn id="32" dur="1000"/>
                                        <p:tgtEl>
                                          <p:spTgt spid="2056"/>
                                        </p:tgtEl>
                                      </p:cBhvr>
                                    </p:animEffect>
                                    <p:anim calcmode="lin" valueType="num">
                                      <p:cBhvr>
                                        <p:cTn id="33" dur="1000" fill="hold"/>
                                        <p:tgtEl>
                                          <p:spTgt spid="2056"/>
                                        </p:tgtEl>
                                        <p:attrNameLst>
                                          <p:attrName>ppt_x</p:attrName>
                                        </p:attrNameLst>
                                      </p:cBhvr>
                                      <p:tavLst>
                                        <p:tav tm="0">
                                          <p:val>
                                            <p:strVal val="#ppt_x"/>
                                          </p:val>
                                        </p:tav>
                                        <p:tav tm="100000">
                                          <p:val>
                                            <p:strVal val="#ppt_x"/>
                                          </p:val>
                                        </p:tav>
                                      </p:tavLst>
                                    </p:anim>
                                    <p:anim calcmode="lin" valueType="num">
                                      <p:cBhvr>
                                        <p:cTn id="34" dur="900" decel="100000" fill="hold"/>
                                        <p:tgtEl>
                                          <p:spTgt spid="2056"/>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056"/>
                                        </p:tgtEl>
                                        <p:attrNameLst>
                                          <p:attrName>ppt_y</p:attrName>
                                        </p:attrNameLst>
                                      </p:cBhvr>
                                      <p:tavLst>
                                        <p:tav tm="0">
                                          <p:val>
                                            <p:strVal val="#ppt_y-.03"/>
                                          </p:val>
                                        </p:tav>
                                        <p:tav tm="100000">
                                          <p:val>
                                            <p:strVal val="#ppt_y"/>
                                          </p:val>
                                        </p:tav>
                                      </p:tavLst>
                                    </p:anim>
                                  </p:childTnLst>
                                </p:cTn>
                              </p:par>
                              <p:par>
                                <p:cTn id="36" presetID="37" presetClass="entr" presetSubtype="0" fill="hold" grpId="0"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900" decel="100000" fill="hold"/>
                                        <p:tgtEl>
                                          <p:spTgt spid="19"/>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900" decel="100000" fill="hold"/>
                                        <p:tgtEl>
                                          <p:spTgt spid="15"/>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50" presetID="37"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900" decel="100000" fill="hold"/>
                                        <p:tgtEl>
                                          <p:spTgt spid="20"/>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20"/>
                                        </p:tgtEl>
                                        <p:attrNameLst>
                                          <p:attrName>ppt_y</p:attrName>
                                        </p:attrNameLst>
                                      </p:cBhvr>
                                      <p:tavLst>
                                        <p:tav tm="0">
                                          <p:val>
                                            <p:strVal val="#ppt_y-.03"/>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7" presetClass="entr" presetSubtype="0"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fade">
                                      <p:cBhvr>
                                        <p:cTn id="60" dur="1000"/>
                                        <p:tgtEl>
                                          <p:spTgt spid="17"/>
                                        </p:tgtEl>
                                      </p:cBhvr>
                                    </p:animEffect>
                                    <p:anim calcmode="lin" valueType="num">
                                      <p:cBhvr>
                                        <p:cTn id="61" dur="1000" fill="hold"/>
                                        <p:tgtEl>
                                          <p:spTgt spid="17"/>
                                        </p:tgtEl>
                                        <p:attrNameLst>
                                          <p:attrName>ppt_x</p:attrName>
                                        </p:attrNameLst>
                                      </p:cBhvr>
                                      <p:tavLst>
                                        <p:tav tm="0">
                                          <p:val>
                                            <p:strVal val="#ppt_x"/>
                                          </p:val>
                                        </p:tav>
                                        <p:tav tm="100000">
                                          <p:val>
                                            <p:strVal val="#ppt_x"/>
                                          </p:val>
                                        </p:tav>
                                      </p:tavLst>
                                    </p:anim>
                                    <p:anim calcmode="lin" valueType="num">
                                      <p:cBhvr>
                                        <p:cTn id="62" dur="900" decel="100000" fill="hold"/>
                                        <p:tgtEl>
                                          <p:spTgt spid="17"/>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64" presetID="37"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900" decel="100000" fill="hold"/>
                                        <p:tgtEl>
                                          <p:spTgt spid="21"/>
                                        </p:tgtEl>
                                        <p:attrNameLst>
                                          <p:attrName>ppt_y</p:attrName>
                                        </p:attrNameLst>
                                      </p:cBhvr>
                                      <p:tavLst>
                                        <p:tav tm="0">
                                          <p:val>
                                            <p:strVal val="#ppt_y+1"/>
                                          </p:val>
                                        </p:tav>
                                        <p:tav tm="100000">
                                          <p:val>
                                            <p:strVal val="#ppt_y-.03"/>
                                          </p:val>
                                        </p:tav>
                                      </p:tavLst>
                                    </p:anim>
                                    <p:anim calcmode="lin" valueType="num">
                                      <p:cBhvr>
                                        <p:cTn id="69"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8" grpId="0"/>
      <p:bldP spid="19" grpId="0"/>
      <p:bldP spid="20"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sp>
        <p:nvSpPr>
          <p:cNvPr id="2346" name="Google Shape;2346;p58"/>
          <p:cNvSpPr/>
          <p:nvPr/>
        </p:nvSpPr>
        <p:spPr>
          <a:xfrm>
            <a:off x="1506785" y="4104743"/>
            <a:ext cx="7146071" cy="222757"/>
          </a:xfrm>
          <a:custGeom>
            <a:avLst/>
            <a:gdLst/>
            <a:ahLst/>
            <a:cxnLst/>
            <a:rect l="l" t="t" r="r" b="b"/>
            <a:pathLst>
              <a:path w="101615" h="1965" extrusionOk="0">
                <a:moveTo>
                  <a:pt x="49390" y="0"/>
                </a:moveTo>
                <a:cubicBezTo>
                  <a:pt x="40259" y="0"/>
                  <a:pt x="31105" y="73"/>
                  <a:pt x="21972" y="249"/>
                </a:cubicBezTo>
                <a:cubicBezTo>
                  <a:pt x="14815" y="374"/>
                  <a:pt x="7408" y="123"/>
                  <a:pt x="251" y="1044"/>
                </a:cubicBezTo>
                <a:cubicBezTo>
                  <a:pt x="0" y="1086"/>
                  <a:pt x="84" y="1504"/>
                  <a:pt x="293" y="1504"/>
                </a:cubicBezTo>
                <a:cubicBezTo>
                  <a:pt x="2413" y="1669"/>
                  <a:pt x="4546" y="1726"/>
                  <a:pt x="6683" y="1726"/>
                </a:cubicBezTo>
                <a:cubicBezTo>
                  <a:pt x="11046" y="1726"/>
                  <a:pt x="15428" y="1490"/>
                  <a:pt x="19754" y="1462"/>
                </a:cubicBezTo>
                <a:cubicBezTo>
                  <a:pt x="26366" y="1379"/>
                  <a:pt x="32979" y="1337"/>
                  <a:pt x="39591" y="1295"/>
                </a:cubicBezTo>
                <a:cubicBezTo>
                  <a:pt x="41754" y="1288"/>
                  <a:pt x="43916" y="1284"/>
                  <a:pt x="46078" y="1284"/>
                </a:cubicBezTo>
                <a:cubicBezTo>
                  <a:pt x="56890" y="1284"/>
                  <a:pt x="67701" y="1372"/>
                  <a:pt x="78513" y="1546"/>
                </a:cubicBezTo>
                <a:cubicBezTo>
                  <a:pt x="85963" y="1672"/>
                  <a:pt x="93412" y="1923"/>
                  <a:pt x="100904" y="1964"/>
                </a:cubicBezTo>
                <a:cubicBezTo>
                  <a:pt x="101573" y="1964"/>
                  <a:pt x="101615" y="918"/>
                  <a:pt x="100904" y="918"/>
                </a:cubicBezTo>
                <a:cubicBezTo>
                  <a:pt x="87720" y="207"/>
                  <a:pt x="74495" y="123"/>
                  <a:pt x="61270" y="39"/>
                </a:cubicBezTo>
                <a:cubicBezTo>
                  <a:pt x="57317" y="14"/>
                  <a:pt x="53356" y="0"/>
                  <a:pt x="4939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56" name="Google Shape;2356;p58"/>
          <p:cNvGrpSpPr/>
          <p:nvPr/>
        </p:nvGrpSpPr>
        <p:grpSpPr>
          <a:xfrm>
            <a:off x="1820205" y="719338"/>
            <a:ext cx="480735" cy="471781"/>
            <a:chOff x="1528684" y="2654225"/>
            <a:chExt cx="265463" cy="260518"/>
          </a:xfrm>
        </p:grpSpPr>
        <p:sp>
          <p:nvSpPr>
            <p:cNvPr id="2357" name="Google Shape;2357;p58"/>
            <p:cNvSpPr/>
            <p:nvPr/>
          </p:nvSpPr>
          <p:spPr>
            <a:xfrm>
              <a:off x="1528684" y="2654225"/>
              <a:ext cx="265463" cy="260518"/>
            </a:xfrm>
            <a:custGeom>
              <a:avLst/>
              <a:gdLst/>
              <a:ahLst/>
              <a:cxnLst/>
              <a:rect l="l" t="t" r="r" b="b"/>
              <a:pathLst>
                <a:path w="13603" h="13231" extrusionOk="0">
                  <a:moveTo>
                    <a:pt x="9823" y="1"/>
                  </a:moveTo>
                  <a:cubicBezTo>
                    <a:pt x="9609" y="1"/>
                    <a:pt x="9391" y="81"/>
                    <a:pt x="9224" y="227"/>
                  </a:cubicBezTo>
                  <a:cubicBezTo>
                    <a:pt x="8489" y="695"/>
                    <a:pt x="7721" y="1163"/>
                    <a:pt x="7019" y="1698"/>
                  </a:cubicBezTo>
                  <a:cubicBezTo>
                    <a:pt x="6705" y="1959"/>
                    <a:pt x="6401" y="2066"/>
                    <a:pt x="6091" y="2066"/>
                  </a:cubicBezTo>
                  <a:cubicBezTo>
                    <a:pt x="5807" y="2066"/>
                    <a:pt x="5518" y="1975"/>
                    <a:pt x="5214" y="1831"/>
                  </a:cubicBezTo>
                  <a:cubicBezTo>
                    <a:pt x="4479" y="1497"/>
                    <a:pt x="3710" y="1196"/>
                    <a:pt x="2941" y="862"/>
                  </a:cubicBezTo>
                  <a:cubicBezTo>
                    <a:pt x="2798" y="782"/>
                    <a:pt x="2639" y="741"/>
                    <a:pt x="2480" y="741"/>
                  </a:cubicBezTo>
                  <a:cubicBezTo>
                    <a:pt x="2305" y="741"/>
                    <a:pt x="2129" y="791"/>
                    <a:pt x="1972" y="896"/>
                  </a:cubicBezTo>
                  <a:cubicBezTo>
                    <a:pt x="1705" y="1163"/>
                    <a:pt x="1638" y="1564"/>
                    <a:pt x="1772" y="1898"/>
                  </a:cubicBezTo>
                  <a:cubicBezTo>
                    <a:pt x="2072" y="2867"/>
                    <a:pt x="2306" y="3837"/>
                    <a:pt x="2607" y="4806"/>
                  </a:cubicBezTo>
                  <a:cubicBezTo>
                    <a:pt x="2741" y="5140"/>
                    <a:pt x="2641" y="5508"/>
                    <a:pt x="2407" y="5775"/>
                  </a:cubicBezTo>
                  <a:cubicBezTo>
                    <a:pt x="1738" y="6510"/>
                    <a:pt x="1103" y="7279"/>
                    <a:pt x="502" y="8048"/>
                  </a:cubicBezTo>
                  <a:cubicBezTo>
                    <a:pt x="268" y="8315"/>
                    <a:pt x="0" y="8649"/>
                    <a:pt x="201" y="9050"/>
                  </a:cubicBezTo>
                  <a:cubicBezTo>
                    <a:pt x="401" y="9451"/>
                    <a:pt x="702" y="9451"/>
                    <a:pt x="1103" y="9485"/>
                  </a:cubicBezTo>
                  <a:cubicBezTo>
                    <a:pt x="2072" y="9485"/>
                    <a:pt x="3042" y="9552"/>
                    <a:pt x="4011" y="9585"/>
                  </a:cubicBezTo>
                  <a:cubicBezTo>
                    <a:pt x="4211" y="9585"/>
                    <a:pt x="4378" y="9618"/>
                    <a:pt x="4546" y="9719"/>
                  </a:cubicBezTo>
                  <a:cubicBezTo>
                    <a:pt x="4746" y="9819"/>
                    <a:pt x="4880" y="9953"/>
                    <a:pt x="4980" y="10153"/>
                  </a:cubicBezTo>
                  <a:cubicBezTo>
                    <a:pt x="5481" y="10989"/>
                    <a:pt x="6016" y="11791"/>
                    <a:pt x="6517" y="12626"/>
                  </a:cubicBezTo>
                  <a:cubicBezTo>
                    <a:pt x="6708" y="12943"/>
                    <a:pt x="6898" y="13230"/>
                    <a:pt x="7317" y="13230"/>
                  </a:cubicBezTo>
                  <a:cubicBezTo>
                    <a:pt x="7339" y="13230"/>
                    <a:pt x="7362" y="13230"/>
                    <a:pt x="7386" y="13228"/>
                  </a:cubicBezTo>
                  <a:cubicBezTo>
                    <a:pt x="7821" y="13194"/>
                    <a:pt x="7954" y="12793"/>
                    <a:pt x="8088" y="12459"/>
                  </a:cubicBezTo>
                  <a:cubicBezTo>
                    <a:pt x="8456" y="11557"/>
                    <a:pt x="8823" y="10621"/>
                    <a:pt x="9124" y="9685"/>
                  </a:cubicBezTo>
                  <a:cubicBezTo>
                    <a:pt x="9224" y="9351"/>
                    <a:pt x="9525" y="9084"/>
                    <a:pt x="9859" y="9017"/>
                  </a:cubicBezTo>
                  <a:cubicBezTo>
                    <a:pt x="10862" y="8783"/>
                    <a:pt x="11831" y="8516"/>
                    <a:pt x="12834" y="8282"/>
                  </a:cubicBezTo>
                  <a:cubicBezTo>
                    <a:pt x="13202" y="8215"/>
                    <a:pt x="13502" y="8048"/>
                    <a:pt x="13569" y="7647"/>
                  </a:cubicBezTo>
                  <a:cubicBezTo>
                    <a:pt x="13603" y="7279"/>
                    <a:pt x="13469" y="6945"/>
                    <a:pt x="13168" y="6778"/>
                  </a:cubicBezTo>
                  <a:cubicBezTo>
                    <a:pt x="12500" y="6276"/>
                    <a:pt x="11865" y="5742"/>
                    <a:pt x="11163" y="5274"/>
                  </a:cubicBezTo>
                  <a:cubicBezTo>
                    <a:pt x="10628" y="4839"/>
                    <a:pt x="10261" y="4438"/>
                    <a:pt x="10394" y="3636"/>
                  </a:cubicBezTo>
                  <a:cubicBezTo>
                    <a:pt x="10528" y="2767"/>
                    <a:pt x="10528" y="1865"/>
                    <a:pt x="10595" y="962"/>
                  </a:cubicBezTo>
                  <a:cubicBezTo>
                    <a:pt x="10662" y="628"/>
                    <a:pt x="10528" y="294"/>
                    <a:pt x="10227" y="93"/>
                  </a:cubicBezTo>
                  <a:lnTo>
                    <a:pt x="10194" y="93"/>
                  </a:lnTo>
                  <a:cubicBezTo>
                    <a:pt x="10080" y="30"/>
                    <a:pt x="9952" y="1"/>
                    <a:pt x="9823" y="1"/>
                  </a:cubicBezTo>
                  <a:close/>
                </a:path>
              </a:pathLst>
            </a:custGeom>
            <a:solidFill>
              <a:schemeClr val="lt2"/>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58" name="Google Shape;2358;p58"/>
            <p:cNvSpPr/>
            <p:nvPr/>
          </p:nvSpPr>
          <p:spPr>
            <a:xfrm>
              <a:off x="1529092" y="2655080"/>
              <a:ext cx="264646" cy="258810"/>
            </a:xfrm>
            <a:custGeom>
              <a:avLst/>
              <a:gdLst/>
              <a:ahLst/>
              <a:cxnLst/>
              <a:rect l="l" t="t" r="r" b="b"/>
              <a:pathLst>
                <a:path w="13603" h="13303" extrusionOk="0">
                  <a:moveTo>
                    <a:pt x="13569" y="7688"/>
                  </a:moveTo>
                  <a:cubicBezTo>
                    <a:pt x="13602" y="7354"/>
                    <a:pt x="13469" y="7019"/>
                    <a:pt x="13168" y="6819"/>
                  </a:cubicBezTo>
                  <a:cubicBezTo>
                    <a:pt x="12499" y="6318"/>
                    <a:pt x="11831" y="5816"/>
                    <a:pt x="11163" y="5315"/>
                  </a:cubicBezTo>
                  <a:cubicBezTo>
                    <a:pt x="10594" y="4914"/>
                    <a:pt x="10260" y="4479"/>
                    <a:pt x="10394" y="3711"/>
                  </a:cubicBezTo>
                  <a:cubicBezTo>
                    <a:pt x="10528" y="2808"/>
                    <a:pt x="10528" y="1906"/>
                    <a:pt x="10594" y="1037"/>
                  </a:cubicBezTo>
                  <a:cubicBezTo>
                    <a:pt x="10661" y="703"/>
                    <a:pt x="10528" y="335"/>
                    <a:pt x="10227" y="135"/>
                  </a:cubicBezTo>
                  <a:lnTo>
                    <a:pt x="10227" y="135"/>
                  </a:lnTo>
                  <a:lnTo>
                    <a:pt x="10193" y="135"/>
                  </a:lnTo>
                  <a:cubicBezTo>
                    <a:pt x="9893" y="1"/>
                    <a:pt x="9492" y="34"/>
                    <a:pt x="9224" y="268"/>
                  </a:cubicBezTo>
                  <a:cubicBezTo>
                    <a:pt x="8489" y="770"/>
                    <a:pt x="7720" y="1204"/>
                    <a:pt x="7018" y="1772"/>
                  </a:cubicBezTo>
                  <a:cubicBezTo>
                    <a:pt x="6417" y="2240"/>
                    <a:pt x="5849" y="2173"/>
                    <a:pt x="5247" y="1873"/>
                  </a:cubicBezTo>
                  <a:cubicBezTo>
                    <a:pt x="4478" y="1538"/>
                    <a:pt x="3710" y="1238"/>
                    <a:pt x="2941" y="903"/>
                  </a:cubicBezTo>
                  <a:cubicBezTo>
                    <a:pt x="2640" y="736"/>
                    <a:pt x="2273" y="770"/>
                    <a:pt x="1972" y="970"/>
                  </a:cubicBezTo>
                  <a:cubicBezTo>
                    <a:pt x="1704" y="1204"/>
                    <a:pt x="1638" y="1605"/>
                    <a:pt x="1771" y="1939"/>
                  </a:cubicBezTo>
                  <a:cubicBezTo>
                    <a:pt x="2072" y="2909"/>
                    <a:pt x="2306" y="3911"/>
                    <a:pt x="2607" y="4847"/>
                  </a:cubicBezTo>
                  <a:cubicBezTo>
                    <a:pt x="2741" y="5215"/>
                    <a:pt x="2640" y="5582"/>
                    <a:pt x="2406" y="5850"/>
                  </a:cubicBezTo>
                  <a:cubicBezTo>
                    <a:pt x="1738" y="6585"/>
                    <a:pt x="1103" y="7320"/>
                    <a:pt x="501" y="8089"/>
                  </a:cubicBezTo>
                  <a:cubicBezTo>
                    <a:pt x="267" y="8390"/>
                    <a:pt x="0" y="8690"/>
                    <a:pt x="201" y="9091"/>
                  </a:cubicBezTo>
                  <a:cubicBezTo>
                    <a:pt x="401" y="9493"/>
                    <a:pt x="769" y="9559"/>
                    <a:pt x="1136" y="9559"/>
                  </a:cubicBezTo>
                  <a:cubicBezTo>
                    <a:pt x="2106" y="9593"/>
                    <a:pt x="3075" y="9626"/>
                    <a:pt x="4077" y="9660"/>
                  </a:cubicBezTo>
                  <a:cubicBezTo>
                    <a:pt x="4478" y="9660"/>
                    <a:pt x="4813" y="9860"/>
                    <a:pt x="5013" y="10228"/>
                  </a:cubicBezTo>
                  <a:cubicBezTo>
                    <a:pt x="5514" y="11063"/>
                    <a:pt x="6049" y="11865"/>
                    <a:pt x="6551" y="12701"/>
                  </a:cubicBezTo>
                  <a:cubicBezTo>
                    <a:pt x="6751" y="13035"/>
                    <a:pt x="6985" y="13303"/>
                    <a:pt x="7419" y="13303"/>
                  </a:cubicBezTo>
                  <a:cubicBezTo>
                    <a:pt x="7854" y="13269"/>
                    <a:pt x="8021" y="12868"/>
                    <a:pt x="8155" y="12534"/>
                  </a:cubicBezTo>
                  <a:cubicBezTo>
                    <a:pt x="8522" y="11631"/>
                    <a:pt x="8857" y="10696"/>
                    <a:pt x="9157" y="9760"/>
                  </a:cubicBezTo>
                  <a:cubicBezTo>
                    <a:pt x="9258" y="9426"/>
                    <a:pt x="9558" y="9158"/>
                    <a:pt x="9926" y="9091"/>
                  </a:cubicBezTo>
                  <a:cubicBezTo>
                    <a:pt x="10895" y="8858"/>
                    <a:pt x="11898" y="8590"/>
                    <a:pt x="12867" y="8356"/>
                  </a:cubicBezTo>
                  <a:cubicBezTo>
                    <a:pt x="13201" y="8256"/>
                    <a:pt x="13502" y="8089"/>
                    <a:pt x="13569" y="768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59" name="Google Shape;2359;p58"/>
          <p:cNvGrpSpPr/>
          <p:nvPr/>
        </p:nvGrpSpPr>
        <p:grpSpPr>
          <a:xfrm>
            <a:off x="4434530" y="4924880"/>
            <a:ext cx="342301" cy="352797"/>
            <a:chOff x="1136563" y="3613697"/>
            <a:chExt cx="150874" cy="155472"/>
          </a:xfrm>
        </p:grpSpPr>
        <p:sp>
          <p:nvSpPr>
            <p:cNvPr id="2360" name="Google Shape;2360;p58"/>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1"/>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1" name="Google Shape;2361;p58"/>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62" name="Google Shape;2362;p58"/>
          <p:cNvGrpSpPr/>
          <p:nvPr/>
        </p:nvGrpSpPr>
        <p:grpSpPr>
          <a:xfrm>
            <a:off x="7091895" y="5456925"/>
            <a:ext cx="480723" cy="469921"/>
            <a:chOff x="2833036" y="4027338"/>
            <a:chExt cx="208069" cy="203417"/>
          </a:xfrm>
        </p:grpSpPr>
        <p:sp>
          <p:nvSpPr>
            <p:cNvPr id="2363" name="Google Shape;2363;p58"/>
            <p:cNvSpPr/>
            <p:nvPr/>
          </p:nvSpPr>
          <p:spPr>
            <a:xfrm>
              <a:off x="2833036" y="4027338"/>
              <a:ext cx="208069" cy="203417"/>
            </a:xfrm>
            <a:custGeom>
              <a:avLst/>
              <a:gdLst/>
              <a:ahLst/>
              <a:cxnLst/>
              <a:rect l="l" t="t" r="r" b="b"/>
              <a:pathLst>
                <a:path w="10662" h="10331" extrusionOk="0">
                  <a:moveTo>
                    <a:pt x="4980" y="1"/>
                  </a:moveTo>
                  <a:cubicBezTo>
                    <a:pt x="4713" y="34"/>
                    <a:pt x="4479" y="268"/>
                    <a:pt x="4412" y="536"/>
                  </a:cubicBezTo>
                  <a:cubicBezTo>
                    <a:pt x="4178" y="1171"/>
                    <a:pt x="3877" y="1806"/>
                    <a:pt x="3677" y="2474"/>
                  </a:cubicBezTo>
                  <a:cubicBezTo>
                    <a:pt x="3543" y="2975"/>
                    <a:pt x="3109" y="3343"/>
                    <a:pt x="2574" y="3376"/>
                  </a:cubicBezTo>
                  <a:cubicBezTo>
                    <a:pt x="1939" y="3477"/>
                    <a:pt x="1337" y="3644"/>
                    <a:pt x="669" y="3777"/>
                  </a:cubicBezTo>
                  <a:cubicBezTo>
                    <a:pt x="401" y="3811"/>
                    <a:pt x="167" y="3978"/>
                    <a:pt x="67" y="4245"/>
                  </a:cubicBezTo>
                  <a:cubicBezTo>
                    <a:pt x="0" y="4513"/>
                    <a:pt x="134" y="4813"/>
                    <a:pt x="401" y="4947"/>
                  </a:cubicBezTo>
                  <a:cubicBezTo>
                    <a:pt x="1003" y="5448"/>
                    <a:pt x="1605" y="5950"/>
                    <a:pt x="2240" y="6451"/>
                  </a:cubicBezTo>
                  <a:cubicBezTo>
                    <a:pt x="2474" y="6618"/>
                    <a:pt x="2574" y="6919"/>
                    <a:pt x="2540" y="7186"/>
                  </a:cubicBezTo>
                  <a:cubicBezTo>
                    <a:pt x="2440" y="7955"/>
                    <a:pt x="2373" y="8724"/>
                    <a:pt x="2340" y="9492"/>
                  </a:cubicBezTo>
                  <a:cubicBezTo>
                    <a:pt x="2340" y="9793"/>
                    <a:pt x="2273" y="10094"/>
                    <a:pt x="2574" y="10261"/>
                  </a:cubicBezTo>
                  <a:cubicBezTo>
                    <a:pt x="2669" y="10308"/>
                    <a:pt x="2772" y="10331"/>
                    <a:pt x="2874" y="10331"/>
                  </a:cubicBezTo>
                  <a:cubicBezTo>
                    <a:pt x="3061" y="10331"/>
                    <a:pt x="3246" y="10257"/>
                    <a:pt x="3376" y="10127"/>
                  </a:cubicBezTo>
                  <a:cubicBezTo>
                    <a:pt x="4011" y="9726"/>
                    <a:pt x="4646" y="9292"/>
                    <a:pt x="5314" y="8891"/>
                  </a:cubicBezTo>
                  <a:cubicBezTo>
                    <a:pt x="5415" y="8791"/>
                    <a:pt x="5582" y="8757"/>
                    <a:pt x="5715" y="8724"/>
                  </a:cubicBezTo>
                  <a:cubicBezTo>
                    <a:pt x="5849" y="8724"/>
                    <a:pt x="6016" y="8757"/>
                    <a:pt x="6150" y="8824"/>
                  </a:cubicBezTo>
                  <a:cubicBezTo>
                    <a:pt x="6818" y="9125"/>
                    <a:pt x="7520" y="9426"/>
                    <a:pt x="8222" y="9726"/>
                  </a:cubicBezTo>
                  <a:cubicBezTo>
                    <a:pt x="8356" y="9810"/>
                    <a:pt x="8498" y="9852"/>
                    <a:pt x="8640" y="9852"/>
                  </a:cubicBezTo>
                  <a:cubicBezTo>
                    <a:pt x="8782" y="9852"/>
                    <a:pt x="8924" y="9810"/>
                    <a:pt x="9057" y="9726"/>
                  </a:cubicBezTo>
                  <a:cubicBezTo>
                    <a:pt x="9325" y="9492"/>
                    <a:pt x="9258" y="9192"/>
                    <a:pt x="9191" y="8924"/>
                  </a:cubicBezTo>
                  <a:cubicBezTo>
                    <a:pt x="9024" y="8156"/>
                    <a:pt x="8824" y="7420"/>
                    <a:pt x="8623" y="6685"/>
                  </a:cubicBezTo>
                  <a:cubicBezTo>
                    <a:pt x="8523" y="6418"/>
                    <a:pt x="8590" y="6117"/>
                    <a:pt x="8790" y="5916"/>
                  </a:cubicBezTo>
                  <a:cubicBezTo>
                    <a:pt x="9325" y="5315"/>
                    <a:pt x="9826" y="4713"/>
                    <a:pt x="10361" y="4112"/>
                  </a:cubicBezTo>
                  <a:cubicBezTo>
                    <a:pt x="10595" y="3944"/>
                    <a:pt x="10662" y="3610"/>
                    <a:pt x="10561" y="3376"/>
                  </a:cubicBezTo>
                  <a:cubicBezTo>
                    <a:pt x="10441" y="3136"/>
                    <a:pt x="10213" y="3004"/>
                    <a:pt x="9974" y="3004"/>
                  </a:cubicBezTo>
                  <a:cubicBezTo>
                    <a:pt x="9947" y="3004"/>
                    <a:pt x="9920" y="3005"/>
                    <a:pt x="9893" y="3009"/>
                  </a:cubicBezTo>
                  <a:cubicBezTo>
                    <a:pt x="9258" y="2975"/>
                    <a:pt x="8590" y="2942"/>
                    <a:pt x="7955" y="2908"/>
                  </a:cubicBezTo>
                  <a:cubicBezTo>
                    <a:pt x="7900" y="2915"/>
                    <a:pt x="7846" y="2919"/>
                    <a:pt x="7792" y="2919"/>
                  </a:cubicBezTo>
                  <a:cubicBezTo>
                    <a:pt x="7321" y="2919"/>
                    <a:pt x="6898" y="2660"/>
                    <a:pt x="6718" y="2240"/>
                  </a:cubicBezTo>
                  <a:cubicBezTo>
                    <a:pt x="6417" y="1605"/>
                    <a:pt x="6016" y="1037"/>
                    <a:pt x="5649" y="435"/>
                  </a:cubicBezTo>
                  <a:cubicBezTo>
                    <a:pt x="5548" y="168"/>
                    <a:pt x="5314" y="1"/>
                    <a:pt x="5014" y="1"/>
                  </a:cubicBezTo>
                  <a:close/>
                </a:path>
              </a:pathLst>
            </a:custGeom>
            <a:solidFill>
              <a:schemeClr val="accent3"/>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64" name="Google Shape;2364;p58"/>
            <p:cNvSpPr/>
            <p:nvPr/>
          </p:nvSpPr>
          <p:spPr>
            <a:xfrm>
              <a:off x="2833356" y="4027930"/>
              <a:ext cx="207429" cy="202235"/>
            </a:xfrm>
            <a:custGeom>
              <a:avLst/>
              <a:gdLst/>
              <a:ahLst/>
              <a:cxnLst/>
              <a:rect l="l" t="t" r="r" b="b"/>
              <a:pathLst>
                <a:path w="10662" h="10395" extrusionOk="0">
                  <a:moveTo>
                    <a:pt x="10562" y="3376"/>
                  </a:moveTo>
                  <a:cubicBezTo>
                    <a:pt x="10428" y="3142"/>
                    <a:pt x="10161" y="2975"/>
                    <a:pt x="9893" y="3008"/>
                  </a:cubicBezTo>
                  <a:cubicBezTo>
                    <a:pt x="9258" y="2975"/>
                    <a:pt x="8590" y="2941"/>
                    <a:pt x="7955" y="2908"/>
                  </a:cubicBezTo>
                  <a:cubicBezTo>
                    <a:pt x="7420" y="2975"/>
                    <a:pt x="6919" y="2708"/>
                    <a:pt x="6718" y="2240"/>
                  </a:cubicBezTo>
                  <a:cubicBezTo>
                    <a:pt x="6417" y="1605"/>
                    <a:pt x="6016" y="1036"/>
                    <a:pt x="5649" y="435"/>
                  </a:cubicBezTo>
                  <a:cubicBezTo>
                    <a:pt x="5548" y="168"/>
                    <a:pt x="5314" y="0"/>
                    <a:pt x="5014" y="0"/>
                  </a:cubicBezTo>
                  <a:lnTo>
                    <a:pt x="4980" y="0"/>
                  </a:lnTo>
                  <a:cubicBezTo>
                    <a:pt x="4713" y="34"/>
                    <a:pt x="4479" y="234"/>
                    <a:pt x="4412" y="502"/>
                  </a:cubicBezTo>
                  <a:cubicBezTo>
                    <a:pt x="4178" y="1170"/>
                    <a:pt x="3877" y="1805"/>
                    <a:pt x="3677" y="2474"/>
                  </a:cubicBezTo>
                  <a:cubicBezTo>
                    <a:pt x="3543" y="2975"/>
                    <a:pt x="3109" y="3309"/>
                    <a:pt x="2574" y="3343"/>
                  </a:cubicBezTo>
                  <a:cubicBezTo>
                    <a:pt x="1939" y="3476"/>
                    <a:pt x="1304" y="3610"/>
                    <a:pt x="669" y="3777"/>
                  </a:cubicBezTo>
                  <a:cubicBezTo>
                    <a:pt x="402" y="3777"/>
                    <a:pt x="168" y="3978"/>
                    <a:pt x="67" y="4245"/>
                  </a:cubicBezTo>
                  <a:cubicBezTo>
                    <a:pt x="1" y="4512"/>
                    <a:pt x="134" y="4813"/>
                    <a:pt x="368" y="4947"/>
                  </a:cubicBezTo>
                  <a:cubicBezTo>
                    <a:pt x="1003" y="5448"/>
                    <a:pt x="1605" y="5949"/>
                    <a:pt x="2206" y="6451"/>
                  </a:cubicBezTo>
                  <a:cubicBezTo>
                    <a:pt x="2440" y="6618"/>
                    <a:pt x="2574" y="6919"/>
                    <a:pt x="2507" y="7186"/>
                  </a:cubicBezTo>
                  <a:cubicBezTo>
                    <a:pt x="2440" y="7955"/>
                    <a:pt x="2373" y="8723"/>
                    <a:pt x="2307" y="9492"/>
                  </a:cubicBezTo>
                  <a:cubicBezTo>
                    <a:pt x="2307" y="9793"/>
                    <a:pt x="2273" y="10094"/>
                    <a:pt x="2574" y="10261"/>
                  </a:cubicBezTo>
                  <a:cubicBezTo>
                    <a:pt x="2841" y="10394"/>
                    <a:pt x="3176" y="10361"/>
                    <a:pt x="3376" y="10127"/>
                  </a:cubicBezTo>
                  <a:cubicBezTo>
                    <a:pt x="4011" y="9726"/>
                    <a:pt x="4679" y="9291"/>
                    <a:pt x="5314" y="8890"/>
                  </a:cubicBezTo>
                  <a:cubicBezTo>
                    <a:pt x="5548" y="8723"/>
                    <a:pt x="5883" y="8690"/>
                    <a:pt x="6150" y="8824"/>
                  </a:cubicBezTo>
                  <a:cubicBezTo>
                    <a:pt x="6852" y="9124"/>
                    <a:pt x="7554" y="9425"/>
                    <a:pt x="8222" y="9726"/>
                  </a:cubicBezTo>
                  <a:cubicBezTo>
                    <a:pt x="8489" y="9893"/>
                    <a:pt x="8824" y="9893"/>
                    <a:pt x="9058" y="9726"/>
                  </a:cubicBezTo>
                  <a:cubicBezTo>
                    <a:pt x="9325" y="9492"/>
                    <a:pt x="9258" y="9191"/>
                    <a:pt x="9191" y="8924"/>
                  </a:cubicBezTo>
                  <a:cubicBezTo>
                    <a:pt x="9024" y="8155"/>
                    <a:pt x="8824" y="7420"/>
                    <a:pt x="8623" y="6685"/>
                  </a:cubicBezTo>
                  <a:cubicBezTo>
                    <a:pt x="8523" y="6417"/>
                    <a:pt x="8590" y="6116"/>
                    <a:pt x="8790" y="5916"/>
                  </a:cubicBezTo>
                  <a:cubicBezTo>
                    <a:pt x="9325" y="5314"/>
                    <a:pt x="9826" y="4713"/>
                    <a:pt x="10361" y="4111"/>
                  </a:cubicBezTo>
                  <a:cubicBezTo>
                    <a:pt x="10595" y="3944"/>
                    <a:pt x="10662" y="3643"/>
                    <a:pt x="10562" y="33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82" name="Google Shape;2382;p58"/>
          <p:cNvGrpSpPr/>
          <p:nvPr/>
        </p:nvGrpSpPr>
        <p:grpSpPr>
          <a:xfrm>
            <a:off x="2404070" y="5007894"/>
            <a:ext cx="928445" cy="1080463"/>
            <a:chOff x="6722372" y="3249541"/>
            <a:chExt cx="909290" cy="1058171"/>
          </a:xfrm>
        </p:grpSpPr>
        <p:sp>
          <p:nvSpPr>
            <p:cNvPr id="2383" name="Google Shape;2383;p58"/>
            <p:cNvSpPr/>
            <p:nvPr/>
          </p:nvSpPr>
          <p:spPr>
            <a:xfrm rot="-912714">
              <a:off x="6829241" y="3324896"/>
              <a:ext cx="695552" cy="907461"/>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chemeClr val="accent6"/>
            </a:solidFill>
            <a:ln w="76200" cap="flat" cmpd="sng">
              <a:solidFill>
                <a:schemeClr val="accent6"/>
              </a:solidFill>
              <a:prstDash val="solid"/>
              <a:round/>
              <a:headEnd type="none" w="sm" len="sm"/>
              <a:tailEnd type="none" w="sm" len="sm"/>
            </a:ln>
            <a:effectLst>
              <a:outerShdw blurRad="28575" dist="19050" dir="5400000" algn="bl" rotWithShape="0">
                <a:schemeClr val="dk1">
                  <a:alpha val="19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84" name="Google Shape;2384;p58"/>
            <p:cNvGrpSpPr/>
            <p:nvPr/>
          </p:nvGrpSpPr>
          <p:grpSpPr>
            <a:xfrm rot="-912714">
              <a:off x="6829241" y="3324896"/>
              <a:ext cx="695552" cy="907461"/>
              <a:chOff x="5494100" y="4301025"/>
              <a:chExt cx="695525" cy="907425"/>
            </a:xfrm>
          </p:grpSpPr>
          <p:sp>
            <p:nvSpPr>
              <p:cNvPr id="2385" name="Google Shape;2385;p58"/>
              <p:cNvSpPr/>
              <p:nvPr/>
            </p:nvSpPr>
            <p:spPr>
              <a:xfrm>
                <a:off x="5494100" y="4301025"/>
                <a:ext cx="695525" cy="907425"/>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rgbClr val="FAE7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6" name="Google Shape;2386;p58"/>
              <p:cNvSpPr/>
              <p:nvPr/>
            </p:nvSpPr>
            <p:spPr>
              <a:xfrm>
                <a:off x="5804325" y="4877250"/>
                <a:ext cx="82175" cy="78025"/>
              </a:xfrm>
              <a:custGeom>
                <a:avLst/>
                <a:gdLst/>
                <a:ahLst/>
                <a:cxnLst/>
                <a:rect l="l" t="t" r="r" b="b"/>
                <a:pathLst>
                  <a:path w="3287" h="3121" extrusionOk="0">
                    <a:moveTo>
                      <a:pt x="323" y="1"/>
                    </a:moveTo>
                    <a:cubicBezTo>
                      <a:pt x="204" y="1"/>
                      <a:pt x="83" y="76"/>
                      <a:pt x="67" y="235"/>
                    </a:cubicBezTo>
                    <a:cubicBezTo>
                      <a:pt x="0" y="868"/>
                      <a:pt x="0" y="1502"/>
                      <a:pt x="67" y="2136"/>
                    </a:cubicBezTo>
                    <a:cubicBezTo>
                      <a:pt x="128" y="2531"/>
                      <a:pt x="272" y="3121"/>
                      <a:pt x="752" y="3121"/>
                    </a:cubicBezTo>
                    <a:cubicBezTo>
                      <a:pt x="798" y="3121"/>
                      <a:pt x="848" y="3115"/>
                      <a:pt x="901" y="3103"/>
                    </a:cubicBezTo>
                    <a:cubicBezTo>
                      <a:pt x="1134" y="3003"/>
                      <a:pt x="1401" y="2870"/>
                      <a:pt x="1601" y="2670"/>
                    </a:cubicBezTo>
                    <a:cubicBezTo>
                      <a:pt x="1801" y="2536"/>
                      <a:pt x="2002" y="2336"/>
                      <a:pt x="2168" y="2136"/>
                    </a:cubicBezTo>
                    <a:cubicBezTo>
                      <a:pt x="2535" y="1736"/>
                      <a:pt x="2869" y="1269"/>
                      <a:pt x="3169" y="835"/>
                    </a:cubicBezTo>
                    <a:cubicBezTo>
                      <a:pt x="3287" y="646"/>
                      <a:pt x="3121" y="458"/>
                      <a:pt x="2955" y="458"/>
                    </a:cubicBezTo>
                    <a:cubicBezTo>
                      <a:pt x="2887" y="458"/>
                      <a:pt x="2818" y="490"/>
                      <a:pt x="2769" y="568"/>
                    </a:cubicBezTo>
                    <a:cubicBezTo>
                      <a:pt x="2268" y="1302"/>
                      <a:pt x="1768" y="2069"/>
                      <a:pt x="1001" y="2536"/>
                    </a:cubicBezTo>
                    <a:cubicBezTo>
                      <a:pt x="917" y="2586"/>
                      <a:pt x="851" y="2628"/>
                      <a:pt x="797" y="2628"/>
                    </a:cubicBezTo>
                    <a:cubicBezTo>
                      <a:pt x="742" y="2628"/>
                      <a:pt x="701" y="2586"/>
                      <a:pt x="667" y="2470"/>
                    </a:cubicBezTo>
                    <a:cubicBezTo>
                      <a:pt x="601" y="2269"/>
                      <a:pt x="567" y="2069"/>
                      <a:pt x="567" y="1869"/>
                    </a:cubicBezTo>
                    <a:cubicBezTo>
                      <a:pt x="500" y="1335"/>
                      <a:pt x="500" y="802"/>
                      <a:pt x="567" y="268"/>
                    </a:cubicBezTo>
                    <a:cubicBezTo>
                      <a:pt x="585" y="93"/>
                      <a:pt x="455" y="1"/>
                      <a:pt x="3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7" name="Google Shape;2387;p58"/>
              <p:cNvSpPr/>
              <p:nvPr/>
            </p:nvSpPr>
            <p:spPr>
              <a:xfrm>
                <a:off x="5621675" y="4920125"/>
                <a:ext cx="132625" cy="84575"/>
              </a:xfrm>
              <a:custGeom>
                <a:avLst/>
                <a:gdLst/>
                <a:ahLst/>
                <a:cxnLst/>
                <a:rect l="l" t="t" r="r" b="b"/>
                <a:pathLst>
                  <a:path w="5305" h="3383" extrusionOk="0">
                    <a:moveTo>
                      <a:pt x="2176" y="0"/>
                    </a:moveTo>
                    <a:cubicBezTo>
                      <a:pt x="1752" y="0"/>
                      <a:pt x="1333" y="102"/>
                      <a:pt x="935" y="288"/>
                    </a:cubicBezTo>
                    <a:cubicBezTo>
                      <a:pt x="68" y="888"/>
                      <a:pt x="1" y="2122"/>
                      <a:pt x="801" y="2789"/>
                    </a:cubicBezTo>
                    <a:cubicBezTo>
                      <a:pt x="1235" y="3123"/>
                      <a:pt x="1735" y="3323"/>
                      <a:pt x="2269" y="3356"/>
                    </a:cubicBezTo>
                    <a:cubicBezTo>
                      <a:pt x="2416" y="3374"/>
                      <a:pt x="2560" y="3382"/>
                      <a:pt x="2703" y="3382"/>
                    </a:cubicBezTo>
                    <a:cubicBezTo>
                      <a:pt x="3112" y="3382"/>
                      <a:pt x="3508" y="3313"/>
                      <a:pt x="3904" y="3190"/>
                    </a:cubicBezTo>
                    <a:cubicBezTo>
                      <a:pt x="4337" y="3056"/>
                      <a:pt x="4738" y="2789"/>
                      <a:pt x="5004" y="2422"/>
                    </a:cubicBezTo>
                    <a:cubicBezTo>
                      <a:pt x="5271" y="2022"/>
                      <a:pt x="5305" y="1522"/>
                      <a:pt x="5071" y="1122"/>
                    </a:cubicBezTo>
                    <a:cubicBezTo>
                      <a:pt x="4838" y="655"/>
                      <a:pt x="4404" y="288"/>
                      <a:pt x="3904" y="154"/>
                    </a:cubicBezTo>
                    <a:cubicBezTo>
                      <a:pt x="3679" y="79"/>
                      <a:pt x="3453" y="42"/>
                      <a:pt x="3228" y="42"/>
                    </a:cubicBezTo>
                    <a:cubicBezTo>
                      <a:pt x="3153" y="42"/>
                      <a:pt x="3078" y="46"/>
                      <a:pt x="3003" y="54"/>
                    </a:cubicBezTo>
                    <a:cubicBezTo>
                      <a:pt x="2836" y="21"/>
                      <a:pt x="2669" y="21"/>
                      <a:pt x="2503" y="21"/>
                    </a:cubicBezTo>
                    <a:cubicBezTo>
                      <a:pt x="2394" y="7"/>
                      <a:pt x="2285" y="0"/>
                      <a:pt x="21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8" name="Google Shape;2388;p58"/>
              <p:cNvSpPr/>
              <p:nvPr/>
            </p:nvSpPr>
            <p:spPr>
              <a:xfrm>
                <a:off x="5934400" y="4910125"/>
                <a:ext cx="131800" cy="85400"/>
              </a:xfrm>
              <a:custGeom>
                <a:avLst/>
                <a:gdLst/>
                <a:ahLst/>
                <a:cxnLst/>
                <a:rect l="l" t="t" r="r" b="b"/>
                <a:pathLst>
                  <a:path w="5272" h="3416" extrusionOk="0">
                    <a:moveTo>
                      <a:pt x="2183" y="0"/>
                    </a:moveTo>
                    <a:cubicBezTo>
                      <a:pt x="1757" y="0"/>
                      <a:pt x="1335" y="107"/>
                      <a:pt x="935" y="321"/>
                    </a:cubicBezTo>
                    <a:cubicBezTo>
                      <a:pt x="68" y="888"/>
                      <a:pt x="1" y="2155"/>
                      <a:pt x="801" y="2822"/>
                    </a:cubicBezTo>
                    <a:cubicBezTo>
                      <a:pt x="1235" y="3156"/>
                      <a:pt x="1735" y="3356"/>
                      <a:pt x="2269" y="3390"/>
                    </a:cubicBezTo>
                    <a:cubicBezTo>
                      <a:pt x="2407" y="3407"/>
                      <a:pt x="2547" y="3415"/>
                      <a:pt x="2688" y="3415"/>
                    </a:cubicBezTo>
                    <a:cubicBezTo>
                      <a:pt x="3094" y="3415"/>
                      <a:pt x="3508" y="3346"/>
                      <a:pt x="3904" y="3223"/>
                    </a:cubicBezTo>
                    <a:cubicBezTo>
                      <a:pt x="4337" y="3089"/>
                      <a:pt x="4738" y="2822"/>
                      <a:pt x="5004" y="2456"/>
                    </a:cubicBezTo>
                    <a:cubicBezTo>
                      <a:pt x="5271" y="2055"/>
                      <a:pt x="5271" y="1555"/>
                      <a:pt x="5071" y="1155"/>
                    </a:cubicBezTo>
                    <a:cubicBezTo>
                      <a:pt x="4838" y="654"/>
                      <a:pt x="4404" y="321"/>
                      <a:pt x="3904" y="187"/>
                    </a:cubicBezTo>
                    <a:cubicBezTo>
                      <a:pt x="3603" y="87"/>
                      <a:pt x="3303" y="54"/>
                      <a:pt x="2970" y="54"/>
                    </a:cubicBezTo>
                    <a:cubicBezTo>
                      <a:pt x="2836" y="54"/>
                      <a:pt x="2669" y="20"/>
                      <a:pt x="2503" y="20"/>
                    </a:cubicBezTo>
                    <a:cubicBezTo>
                      <a:pt x="2396" y="7"/>
                      <a:pt x="2289" y="0"/>
                      <a:pt x="21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89" name="Google Shape;2389;p58"/>
              <p:cNvSpPr/>
              <p:nvPr/>
            </p:nvSpPr>
            <p:spPr>
              <a:xfrm>
                <a:off x="5628475" y="4746475"/>
                <a:ext cx="135825" cy="127950"/>
              </a:xfrm>
              <a:custGeom>
                <a:avLst/>
                <a:gdLst/>
                <a:ahLst/>
                <a:cxnLst/>
                <a:rect l="l" t="t" r="r" b="b"/>
                <a:pathLst>
                  <a:path w="5433" h="5118" extrusionOk="0">
                    <a:moveTo>
                      <a:pt x="378" y="1"/>
                    </a:moveTo>
                    <a:cubicBezTo>
                      <a:pt x="98" y="1"/>
                      <a:pt x="5" y="511"/>
                      <a:pt x="329" y="629"/>
                    </a:cubicBezTo>
                    <a:cubicBezTo>
                      <a:pt x="1163" y="929"/>
                      <a:pt x="1997" y="1229"/>
                      <a:pt x="2831" y="1563"/>
                    </a:cubicBezTo>
                    <a:lnTo>
                      <a:pt x="4099" y="2030"/>
                    </a:lnTo>
                    <a:cubicBezTo>
                      <a:pt x="4232" y="2097"/>
                      <a:pt x="4833" y="2230"/>
                      <a:pt x="4732" y="2430"/>
                    </a:cubicBezTo>
                    <a:cubicBezTo>
                      <a:pt x="4632" y="2564"/>
                      <a:pt x="4499" y="2664"/>
                      <a:pt x="4366" y="2730"/>
                    </a:cubicBezTo>
                    <a:cubicBezTo>
                      <a:pt x="4199" y="2830"/>
                      <a:pt x="3999" y="2897"/>
                      <a:pt x="3832" y="2997"/>
                    </a:cubicBezTo>
                    <a:cubicBezTo>
                      <a:pt x="3465" y="3197"/>
                      <a:pt x="3065" y="3364"/>
                      <a:pt x="2698" y="3564"/>
                    </a:cubicBezTo>
                    <a:cubicBezTo>
                      <a:pt x="1930" y="3898"/>
                      <a:pt x="1163" y="4198"/>
                      <a:pt x="363" y="4465"/>
                    </a:cubicBezTo>
                    <a:cubicBezTo>
                      <a:pt x="0" y="4586"/>
                      <a:pt x="103" y="5117"/>
                      <a:pt x="423" y="5117"/>
                    </a:cubicBezTo>
                    <a:cubicBezTo>
                      <a:pt x="456" y="5117"/>
                      <a:pt x="492" y="5111"/>
                      <a:pt x="529" y="5099"/>
                    </a:cubicBezTo>
                    <a:cubicBezTo>
                      <a:pt x="1964" y="4598"/>
                      <a:pt x="3331" y="3998"/>
                      <a:pt x="4666" y="3297"/>
                    </a:cubicBezTo>
                    <a:cubicBezTo>
                      <a:pt x="4966" y="3164"/>
                      <a:pt x="5199" y="2931"/>
                      <a:pt x="5333" y="2630"/>
                    </a:cubicBezTo>
                    <a:cubicBezTo>
                      <a:pt x="5433" y="2330"/>
                      <a:pt x="5333" y="1997"/>
                      <a:pt x="5099" y="1796"/>
                    </a:cubicBezTo>
                    <a:cubicBezTo>
                      <a:pt x="4833" y="1630"/>
                      <a:pt x="4499" y="1463"/>
                      <a:pt x="4199" y="1396"/>
                    </a:cubicBezTo>
                    <a:lnTo>
                      <a:pt x="3098" y="962"/>
                    </a:lnTo>
                    <a:cubicBezTo>
                      <a:pt x="2231" y="662"/>
                      <a:pt x="1363" y="329"/>
                      <a:pt x="496" y="28"/>
                    </a:cubicBezTo>
                    <a:cubicBezTo>
                      <a:pt x="454" y="9"/>
                      <a:pt x="414" y="1"/>
                      <a:pt x="3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90" name="Google Shape;2390;p58"/>
              <p:cNvSpPr/>
              <p:nvPr/>
            </p:nvSpPr>
            <p:spPr>
              <a:xfrm>
                <a:off x="5936075" y="4732250"/>
                <a:ext cx="138975" cy="128525"/>
              </a:xfrm>
              <a:custGeom>
                <a:avLst/>
                <a:gdLst/>
                <a:ahLst/>
                <a:cxnLst/>
                <a:rect l="l" t="t" r="r" b="b"/>
                <a:pathLst>
                  <a:path w="5559" h="5141" extrusionOk="0">
                    <a:moveTo>
                      <a:pt x="5040" y="0"/>
                    </a:moveTo>
                    <a:cubicBezTo>
                      <a:pt x="4996" y="0"/>
                      <a:pt x="4950" y="9"/>
                      <a:pt x="4904" y="30"/>
                    </a:cubicBezTo>
                    <a:lnTo>
                      <a:pt x="2803" y="998"/>
                    </a:lnTo>
                    <a:cubicBezTo>
                      <a:pt x="2169" y="1265"/>
                      <a:pt x="1535" y="1598"/>
                      <a:pt x="935" y="1932"/>
                    </a:cubicBezTo>
                    <a:cubicBezTo>
                      <a:pt x="634" y="2065"/>
                      <a:pt x="368" y="2265"/>
                      <a:pt x="167" y="2532"/>
                    </a:cubicBezTo>
                    <a:cubicBezTo>
                      <a:pt x="1" y="2799"/>
                      <a:pt x="34" y="3133"/>
                      <a:pt x="267" y="3366"/>
                    </a:cubicBezTo>
                    <a:cubicBezTo>
                      <a:pt x="501" y="3566"/>
                      <a:pt x="768" y="3700"/>
                      <a:pt x="1068" y="3766"/>
                    </a:cubicBezTo>
                    <a:lnTo>
                      <a:pt x="2102" y="4200"/>
                    </a:lnTo>
                    <a:lnTo>
                      <a:pt x="4504" y="5134"/>
                    </a:lnTo>
                    <a:cubicBezTo>
                      <a:pt x="4525" y="5138"/>
                      <a:pt x="4547" y="5140"/>
                      <a:pt x="4568" y="5140"/>
                    </a:cubicBezTo>
                    <a:cubicBezTo>
                      <a:pt x="4712" y="5140"/>
                      <a:pt x="4846" y="5046"/>
                      <a:pt x="4904" y="4901"/>
                    </a:cubicBezTo>
                    <a:cubicBezTo>
                      <a:pt x="4937" y="4734"/>
                      <a:pt x="4837" y="4567"/>
                      <a:pt x="4671" y="4500"/>
                    </a:cubicBezTo>
                    <a:lnTo>
                      <a:pt x="2269" y="3600"/>
                    </a:lnTo>
                    <a:lnTo>
                      <a:pt x="1135" y="3133"/>
                    </a:lnTo>
                    <a:cubicBezTo>
                      <a:pt x="1001" y="3066"/>
                      <a:pt x="868" y="3033"/>
                      <a:pt x="768" y="2932"/>
                    </a:cubicBezTo>
                    <a:cubicBezTo>
                      <a:pt x="734" y="2899"/>
                      <a:pt x="734" y="2866"/>
                      <a:pt x="701" y="2866"/>
                    </a:cubicBezTo>
                    <a:cubicBezTo>
                      <a:pt x="768" y="2832"/>
                      <a:pt x="801" y="2766"/>
                      <a:pt x="868" y="2732"/>
                    </a:cubicBezTo>
                    <a:cubicBezTo>
                      <a:pt x="1502" y="2299"/>
                      <a:pt x="2169" y="1965"/>
                      <a:pt x="2869" y="1665"/>
                    </a:cubicBezTo>
                    <a:lnTo>
                      <a:pt x="5238" y="597"/>
                    </a:lnTo>
                    <a:cubicBezTo>
                      <a:pt x="5558" y="452"/>
                      <a:pt x="5344" y="0"/>
                      <a:pt x="50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 name="Hộp Văn bản 5">
            <a:extLst>
              <a:ext uri="{FF2B5EF4-FFF2-40B4-BE49-F238E27FC236}">
                <a16:creationId xmlns:a16="http://schemas.microsoft.com/office/drawing/2014/main" xmlns="" id="{5D21A611-03DD-C6B5-4941-844521A06531}"/>
              </a:ext>
            </a:extLst>
          </p:cNvPr>
          <p:cNvSpPr txBox="1"/>
          <p:nvPr/>
        </p:nvSpPr>
        <p:spPr>
          <a:xfrm>
            <a:off x="1134305" y="762388"/>
            <a:ext cx="8044684" cy="3046988"/>
          </a:xfrm>
          <a:prstGeom prst="rect">
            <a:avLst/>
          </a:prstGeom>
          <a:noFill/>
        </p:spPr>
        <p:txBody>
          <a:bodyPr wrap="square" rtlCol="0">
            <a:spAutoFit/>
          </a:bodyPr>
          <a:lstStyle/>
          <a:p>
            <a:pPr algn="ctr" defTabSz="1219170">
              <a:buClr>
                <a:srgbClr val="000000"/>
              </a:buClr>
            </a:pPr>
            <a:r>
              <a:rPr lang="vi-VN" sz="96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HƯỚNG DẪN VIÊN NHÍ</a:t>
            </a:r>
            <a:endParaRPr lang="en-US" sz="96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endParaRPr>
          </a:p>
        </p:txBody>
      </p:sp>
      <p:grpSp>
        <p:nvGrpSpPr>
          <p:cNvPr id="41" name="Google Shape;1337;p43">
            <a:extLst>
              <a:ext uri="{FF2B5EF4-FFF2-40B4-BE49-F238E27FC236}">
                <a16:creationId xmlns:a16="http://schemas.microsoft.com/office/drawing/2014/main" xmlns="" id="{C4721756-898C-FC9A-6CB2-8BA7BB8A0401}"/>
              </a:ext>
            </a:extLst>
          </p:cNvPr>
          <p:cNvGrpSpPr/>
          <p:nvPr/>
        </p:nvGrpSpPr>
        <p:grpSpPr>
          <a:xfrm>
            <a:off x="1228381" y="4416630"/>
            <a:ext cx="886497" cy="1031647"/>
            <a:chOff x="6722372" y="3249541"/>
            <a:chExt cx="909290" cy="1058171"/>
          </a:xfrm>
        </p:grpSpPr>
        <p:sp>
          <p:nvSpPr>
            <p:cNvPr id="42" name="Google Shape;1338;p43">
              <a:extLst>
                <a:ext uri="{FF2B5EF4-FFF2-40B4-BE49-F238E27FC236}">
                  <a16:creationId xmlns:a16="http://schemas.microsoft.com/office/drawing/2014/main" xmlns="" id="{09B7E3C0-39EA-B60D-340C-D7ECA4C7D833}"/>
                </a:ext>
              </a:extLst>
            </p:cNvPr>
            <p:cNvSpPr/>
            <p:nvPr/>
          </p:nvSpPr>
          <p:spPr>
            <a:xfrm rot="-912714">
              <a:off x="6829241" y="3324896"/>
              <a:ext cx="695552" cy="907461"/>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3" name="Google Shape;1339;p43">
              <a:extLst>
                <a:ext uri="{FF2B5EF4-FFF2-40B4-BE49-F238E27FC236}">
                  <a16:creationId xmlns:a16="http://schemas.microsoft.com/office/drawing/2014/main" xmlns="" id="{79591E73-6CB9-7461-AC7F-3533BD66C47D}"/>
                </a:ext>
              </a:extLst>
            </p:cNvPr>
            <p:cNvGrpSpPr/>
            <p:nvPr/>
          </p:nvGrpSpPr>
          <p:grpSpPr>
            <a:xfrm rot="-912714">
              <a:off x="6829241" y="3324896"/>
              <a:ext cx="695552" cy="907461"/>
              <a:chOff x="5494100" y="4301025"/>
              <a:chExt cx="695525" cy="907425"/>
            </a:xfrm>
          </p:grpSpPr>
          <p:sp>
            <p:nvSpPr>
              <p:cNvPr id="44" name="Google Shape;1340;p43">
                <a:extLst>
                  <a:ext uri="{FF2B5EF4-FFF2-40B4-BE49-F238E27FC236}">
                    <a16:creationId xmlns:a16="http://schemas.microsoft.com/office/drawing/2014/main" xmlns="" id="{1994231D-B395-026C-9363-0A3C3B5DCB0B}"/>
                  </a:ext>
                </a:extLst>
              </p:cNvPr>
              <p:cNvSpPr/>
              <p:nvPr/>
            </p:nvSpPr>
            <p:spPr>
              <a:xfrm>
                <a:off x="5494100" y="4301025"/>
                <a:ext cx="695525" cy="907425"/>
              </a:xfrm>
              <a:custGeom>
                <a:avLst/>
                <a:gdLst/>
                <a:ahLst/>
                <a:cxnLst/>
                <a:rect l="l" t="t" r="r" b="b"/>
                <a:pathLst>
                  <a:path w="27821" h="36297" extrusionOk="0">
                    <a:moveTo>
                      <a:pt x="13910" y="0"/>
                    </a:moveTo>
                    <a:cubicBezTo>
                      <a:pt x="13402" y="0"/>
                      <a:pt x="12893" y="200"/>
                      <a:pt x="12509" y="601"/>
                    </a:cubicBezTo>
                    <a:cubicBezTo>
                      <a:pt x="8940" y="4337"/>
                      <a:pt x="0" y="14678"/>
                      <a:pt x="634" y="23684"/>
                    </a:cubicBezTo>
                    <a:cubicBezTo>
                      <a:pt x="1518" y="35711"/>
                      <a:pt x="11721" y="36297"/>
                      <a:pt x="13606" y="36297"/>
                    </a:cubicBezTo>
                    <a:cubicBezTo>
                      <a:pt x="13713" y="36297"/>
                      <a:pt x="13793" y="36295"/>
                      <a:pt x="13843" y="36293"/>
                    </a:cubicBezTo>
                    <a:lnTo>
                      <a:pt x="13977" y="36293"/>
                    </a:lnTo>
                    <a:cubicBezTo>
                      <a:pt x="14027" y="36295"/>
                      <a:pt x="14107" y="36297"/>
                      <a:pt x="14214" y="36297"/>
                    </a:cubicBezTo>
                    <a:cubicBezTo>
                      <a:pt x="16099" y="36297"/>
                      <a:pt x="26303" y="35711"/>
                      <a:pt x="27186" y="23684"/>
                    </a:cubicBezTo>
                    <a:cubicBezTo>
                      <a:pt x="27820" y="14711"/>
                      <a:pt x="18847" y="4337"/>
                      <a:pt x="15311" y="601"/>
                    </a:cubicBezTo>
                    <a:cubicBezTo>
                      <a:pt x="14928" y="200"/>
                      <a:pt x="14419" y="0"/>
                      <a:pt x="1391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1341;p43">
                <a:extLst>
                  <a:ext uri="{FF2B5EF4-FFF2-40B4-BE49-F238E27FC236}">
                    <a16:creationId xmlns:a16="http://schemas.microsoft.com/office/drawing/2014/main" xmlns="" id="{A4BDF0DA-B2EC-19D7-0A42-645090204100}"/>
                  </a:ext>
                </a:extLst>
              </p:cNvPr>
              <p:cNvSpPr/>
              <p:nvPr/>
            </p:nvSpPr>
            <p:spPr>
              <a:xfrm>
                <a:off x="5804325" y="4877250"/>
                <a:ext cx="82175" cy="78025"/>
              </a:xfrm>
              <a:custGeom>
                <a:avLst/>
                <a:gdLst/>
                <a:ahLst/>
                <a:cxnLst/>
                <a:rect l="l" t="t" r="r" b="b"/>
                <a:pathLst>
                  <a:path w="3287" h="3121" extrusionOk="0">
                    <a:moveTo>
                      <a:pt x="323" y="1"/>
                    </a:moveTo>
                    <a:cubicBezTo>
                      <a:pt x="204" y="1"/>
                      <a:pt x="83" y="76"/>
                      <a:pt x="67" y="235"/>
                    </a:cubicBezTo>
                    <a:cubicBezTo>
                      <a:pt x="0" y="868"/>
                      <a:pt x="0" y="1502"/>
                      <a:pt x="67" y="2136"/>
                    </a:cubicBezTo>
                    <a:cubicBezTo>
                      <a:pt x="128" y="2531"/>
                      <a:pt x="272" y="3121"/>
                      <a:pt x="752" y="3121"/>
                    </a:cubicBezTo>
                    <a:cubicBezTo>
                      <a:pt x="798" y="3121"/>
                      <a:pt x="848" y="3115"/>
                      <a:pt x="901" y="3103"/>
                    </a:cubicBezTo>
                    <a:cubicBezTo>
                      <a:pt x="1134" y="3003"/>
                      <a:pt x="1401" y="2870"/>
                      <a:pt x="1601" y="2670"/>
                    </a:cubicBezTo>
                    <a:cubicBezTo>
                      <a:pt x="1801" y="2536"/>
                      <a:pt x="2002" y="2336"/>
                      <a:pt x="2168" y="2136"/>
                    </a:cubicBezTo>
                    <a:cubicBezTo>
                      <a:pt x="2535" y="1736"/>
                      <a:pt x="2869" y="1269"/>
                      <a:pt x="3169" y="835"/>
                    </a:cubicBezTo>
                    <a:cubicBezTo>
                      <a:pt x="3287" y="646"/>
                      <a:pt x="3121" y="458"/>
                      <a:pt x="2955" y="458"/>
                    </a:cubicBezTo>
                    <a:cubicBezTo>
                      <a:pt x="2887" y="458"/>
                      <a:pt x="2818" y="490"/>
                      <a:pt x="2769" y="568"/>
                    </a:cubicBezTo>
                    <a:cubicBezTo>
                      <a:pt x="2268" y="1302"/>
                      <a:pt x="1768" y="2069"/>
                      <a:pt x="1001" y="2536"/>
                    </a:cubicBezTo>
                    <a:cubicBezTo>
                      <a:pt x="917" y="2586"/>
                      <a:pt x="851" y="2628"/>
                      <a:pt x="797" y="2628"/>
                    </a:cubicBezTo>
                    <a:cubicBezTo>
                      <a:pt x="742" y="2628"/>
                      <a:pt x="701" y="2586"/>
                      <a:pt x="667" y="2470"/>
                    </a:cubicBezTo>
                    <a:cubicBezTo>
                      <a:pt x="601" y="2269"/>
                      <a:pt x="567" y="2069"/>
                      <a:pt x="567" y="1869"/>
                    </a:cubicBezTo>
                    <a:cubicBezTo>
                      <a:pt x="500" y="1335"/>
                      <a:pt x="500" y="802"/>
                      <a:pt x="567" y="268"/>
                    </a:cubicBezTo>
                    <a:cubicBezTo>
                      <a:pt x="585" y="93"/>
                      <a:pt x="455" y="1"/>
                      <a:pt x="32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1342;p43">
                <a:extLst>
                  <a:ext uri="{FF2B5EF4-FFF2-40B4-BE49-F238E27FC236}">
                    <a16:creationId xmlns:a16="http://schemas.microsoft.com/office/drawing/2014/main" xmlns="" id="{EDACF03D-78B6-10CE-50DD-53B5116541F7}"/>
                  </a:ext>
                </a:extLst>
              </p:cNvPr>
              <p:cNvSpPr/>
              <p:nvPr/>
            </p:nvSpPr>
            <p:spPr>
              <a:xfrm>
                <a:off x="5621675" y="4920125"/>
                <a:ext cx="132625" cy="84575"/>
              </a:xfrm>
              <a:custGeom>
                <a:avLst/>
                <a:gdLst/>
                <a:ahLst/>
                <a:cxnLst/>
                <a:rect l="l" t="t" r="r" b="b"/>
                <a:pathLst>
                  <a:path w="5305" h="3383" extrusionOk="0">
                    <a:moveTo>
                      <a:pt x="2176" y="0"/>
                    </a:moveTo>
                    <a:cubicBezTo>
                      <a:pt x="1752" y="0"/>
                      <a:pt x="1333" y="102"/>
                      <a:pt x="935" y="288"/>
                    </a:cubicBezTo>
                    <a:cubicBezTo>
                      <a:pt x="68" y="888"/>
                      <a:pt x="1" y="2122"/>
                      <a:pt x="801" y="2789"/>
                    </a:cubicBezTo>
                    <a:cubicBezTo>
                      <a:pt x="1235" y="3123"/>
                      <a:pt x="1735" y="3323"/>
                      <a:pt x="2269" y="3356"/>
                    </a:cubicBezTo>
                    <a:cubicBezTo>
                      <a:pt x="2416" y="3374"/>
                      <a:pt x="2560" y="3382"/>
                      <a:pt x="2703" y="3382"/>
                    </a:cubicBezTo>
                    <a:cubicBezTo>
                      <a:pt x="3112" y="3382"/>
                      <a:pt x="3508" y="3313"/>
                      <a:pt x="3904" y="3190"/>
                    </a:cubicBezTo>
                    <a:cubicBezTo>
                      <a:pt x="4337" y="3056"/>
                      <a:pt x="4738" y="2789"/>
                      <a:pt x="5004" y="2422"/>
                    </a:cubicBezTo>
                    <a:cubicBezTo>
                      <a:pt x="5271" y="2022"/>
                      <a:pt x="5305" y="1522"/>
                      <a:pt x="5071" y="1122"/>
                    </a:cubicBezTo>
                    <a:cubicBezTo>
                      <a:pt x="4838" y="655"/>
                      <a:pt x="4404" y="288"/>
                      <a:pt x="3904" y="154"/>
                    </a:cubicBezTo>
                    <a:cubicBezTo>
                      <a:pt x="3679" y="79"/>
                      <a:pt x="3453" y="42"/>
                      <a:pt x="3228" y="42"/>
                    </a:cubicBezTo>
                    <a:cubicBezTo>
                      <a:pt x="3153" y="42"/>
                      <a:pt x="3078" y="46"/>
                      <a:pt x="3003" y="54"/>
                    </a:cubicBezTo>
                    <a:cubicBezTo>
                      <a:pt x="2836" y="21"/>
                      <a:pt x="2669" y="21"/>
                      <a:pt x="2503" y="21"/>
                    </a:cubicBezTo>
                    <a:cubicBezTo>
                      <a:pt x="2394" y="7"/>
                      <a:pt x="2285" y="0"/>
                      <a:pt x="217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 name="Google Shape;1343;p43">
                <a:extLst>
                  <a:ext uri="{FF2B5EF4-FFF2-40B4-BE49-F238E27FC236}">
                    <a16:creationId xmlns:a16="http://schemas.microsoft.com/office/drawing/2014/main" xmlns="" id="{72AF651E-61BE-D17E-2E29-E1E057C304C0}"/>
                  </a:ext>
                </a:extLst>
              </p:cNvPr>
              <p:cNvSpPr/>
              <p:nvPr/>
            </p:nvSpPr>
            <p:spPr>
              <a:xfrm>
                <a:off x="5934400" y="4910125"/>
                <a:ext cx="131800" cy="85400"/>
              </a:xfrm>
              <a:custGeom>
                <a:avLst/>
                <a:gdLst/>
                <a:ahLst/>
                <a:cxnLst/>
                <a:rect l="l" t="t" r="r" b="b"/>
                <a:pathLst>
                  <a:path w="5272" h="3416" extrusionOk="0">
                    <a:moveTo>
                      <a:pt x="2183" y="0"/>
                    </a:moveTo>
                    <a:cubicBezTo>
                      <a:pt x="1757" y="0"/>
                      <a:pt x="1335" y="107"/>
                      <a:pt x="935" y="321"/>
                    </a:cubicBezTo>
                    <a:cubicBezTo>
                      <a:pt x="68" y="888"/>
                      <a:pt x="1" y="2155"/>
                      <a:pt x="801" y="2822"/>
                    </a:cubicBezTo>
                    <a:cubicBezTo>
                      <a:pt x="1235" y="3156"/>
                      <a:pt x="1735" y="3356"/>
                      <a:pt x="2269" y="3390"/>
                    </a:cubicBezTo>
                    <a:cubicBezTo>
                      <a:pt x="2407" y="3407"/>
                      <a:pt x="2547" y="3415"/>
                      <a:pt x="2688" y="3415"/>
                    </a:cubicBezTo>
                    <a:cubicBezTo>
                      <a:pt x="3094" y="3415"/>
                      <a:pt x="3508" y="3346"/>
                      <a:pt x="3904" y="3223"/>
                    </a:cubicBezTo>
                    <a:cubicBezTo>
                      <a:pt x="4337" y="3089"/>
                      <a:pt x="4738" y="2822"/>
                      <a:pt x="5004" y="2456"/>
                    </a:cubicBezTo>
                    <a:cubicBezTo>
                      <a:pt x="5271" y="2055"/>
                      <a:pt x="5271" y="1555"/>
                      <a:pt x="5071" y="1155"/>
                    </a:cubicBezTo>
                    <a:cubicBezTo>
                      <a:pt x="4838" y="654"/>
                      <a:pt x="4404" y="321"/>
                      <a:pt x="3904" y="187"/>
                    </a:cubicBezTo>
                    <a:cubicBezTo>
                      <a:pt x="3603" y="87"/>
                      <a:pt x="3303" y="54"/>
                      <a:pt x="2970" y="54"/>
                    </a:cubicBezTo>
                    <a:cubicBezTo>
                      <a:pt x="2836" y="54"/>
                      <a:pt x="2669" y="20"/>
                      <a:pt x="2503" y="20"/>
                    </a:cubicBezTo>
                    <a:cubicBezTo>
                      <a:pt x="2396" y="7"/>
                      <a:pt x="2289" y="0"/>
                      <a:pt x="218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 name="Google Shape;1344;p43">
                <a:extLst>
                  <a:ext uri="{FF2B5EF4-FFF2-40B4-BE49-F238E27FC236}">
                    <a16:creationId xmlns:a16="http://schemas.microsoft.com/office/drawing/2014/main" xmlns="" id="{4E12BC65-BE93-CB7C-163A-485F63D385FB}"/>
                  </a:ext>
                </a:extLst>
              </p:cNvPr>
              <p:cNvSpPr/>
              <p:nvPr/>
            </p:nvSpPr>
            <p:spPr>
              <a:xfrm>
                <a:off x="5628475" y="4746475"/>
                <a:ext cx="135825" cy="127950"/>
              </a:xfrm>
              <a:custGeom>
                <a:avLst/>
                <a:gdLst/>
                <a:ahLst/>
                <a:cxnLst/>
                <a:rect l="l" t="t" r="r" b="b"/>
                <a:pathLst>
                  <a:path w="5433" h="5118" extrusionOk="0">
                    <a:moveTo>
                      <a:pt x="378" y="1"/>
                    </a:moveTo>
                    <a:cubicBezTo>
                      <a:pt x="98" y="1"/>
                      <a:pt x="5" y="511"/>
                      <a:pt x="329" y="629"/>
                    </a:cubicBezTo>
                    <a:cubicBezTo>
                      <a:pt x="1163" y="929"/>
                      <a:pt x="1997" y="1229"/>
                      <a:pt x="2831" y="1563"/>
                    </a:cubicBezTo>
                    <a:lnTo>
                      <a:pt x="4099" y="2030"/>
                    </a:lnTo>
                    <a:cubicBezTo>
                      <a:pt x="4232" y="2097"/>
                      <a:pt x="4833" y="2230"/>
                      <a:pt x="4732" y="2430"/>
                    </a:cubicBezTo>
                    <a:cubicBezTo>
                      <a:pt x="4632" y="2564"/>
                      <a:pt x="4499" y="2664"/>
                      <a:pt x="4366" y="2730"/>
                    </a:cubicBezTo>
                    <a:cubicBezTo>
                      <a:pt x="4199" y="2830"/>
                      <a:pt x="3999" y="2897"/>
                      <a:pt x="3832" y="2997"/>
                    </a:cubicBezTo>
                    <a:cubicBezTo>
                      <a:pt x="3465" y="3197"/>
                      <a:pt x="3065" y="3364"/>
                      <a:pt x="2698" y="3564"/>
                    </a:cubicBezTo>
                    <a:cubicBezTo>
                      <a:pt x="1930" y="3898"/>
                      <a:pt x="1163" y="4198"/>
                      <a:pt x="363" y="4465"/>
                    </a:cubicBezTo>
                    <a:cubicBezTo>
                      <a:pt x="0" y="4586"/>
                      <a:pt x="103" y="5117"/>
                      <a:pt x="423" y="5117"/>
                    </a:cubicBezTo>
                    <a:cubicBezTo>
                      <a:pt x="456" y="5117"/>
                      <a:pt x="492" y="5111"/>
                      <a:pt x="529" y="5099"/>
                    </a:cubicBezTo>
                    <a:cubicBezTo>
                      <a:pt x="1964" y="4598"/>
                      <a:pt x="3331" y="3998"/>
                      <a:pt x="4666" y="3297"/>
                    </a:cubicBezTo>
                    <a:cubicBezTo>
                      <a:pt x="4966" y="3164"/>
                      <a:pt x="5199" y="2931"/>
                      <a:pt x="5333" y="2630"/>
                    </a:cubicBezTo>
                    <a:cubicBezTo>
                      <a:pt x="5433" y="2330"/>
                      <a:pt x="5333" y="1997"/>
                      <a:pt x="5099" y="1796"/>
                    </a:cubicBezTo>
                    <a:cubicBezTo>
                      <a:pt x="4833" y="1630"/>
                      <a:pt x="4499" y="1463"/>
                      <a:pt x="4199" y="1396"/>
                    </a:cubicBezTo>
                    <a:lnTo>
                      <a:pt x="3098" y="962"/>
                    </a:lnTo>
                    <a:cubicBezTo>
                      <a:pt x="2231" y="662"/>
                      <a:pt x="1363" y="329"/>
                      <a:pt x="496" y="28"/>
                    </a:cubicBezTo>
                    <a:cubicBezTo>
                      <a:pt x="454" y="9"/>
                      <a:pt x="414" y="1"/>
                      <a:pt x="3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 name="Google Shape;1345;p43">
                <a:extLst>
                  <a:ext uri="{FF2B5EF4-FFF2-40B4-BE49-F238E27FC236}">
                    <a16:creationId xmlns:a16="http://schemas.microsoft.com/office/drawing/2014/main" xmlns="" id="{D52AA485-A53A-C439-E425-E14689F513DB}"/>
                  </a:ext>
                </a:extLst>
              </p:cNvPr>
              <p:cNvSpPr/>
              <p:nvPr/>
            </p:nvSpPr>
            <p:spPr>
              <a:xfrm>
                <a:off x="5936075" y="4732250"/>
                <a:ext cx="138975" cy="128525"/>
              </a:xfrm>
              <a:custGeom>
                <a:avLst/>
                <a:gdLst/>
                <a:ahLst/>
                <a:cxnLst/>
                <a:rect l="l" t="t" r="r" b="b"/>
                <a:pathLst>
                  <a:path w="5559" h="5141" extrusionOk="0">
                    <a:moveTo>
                      <a:pt x="5040" y="0"/>
                    </a:moveTo>
                    <a:cubicBezTo>
                      <a:pt x="4996" y="0"/>
                      <a:pt x="4950" y="9"/>
                      <a:pt x="4904" y="30"/>
                    </a:cubicBezTo>
                    <a:lnTo>
                      <a:pt x="2803" y="998"/>
                    </a:lnTo>
                    <a:cubicBezTo>
                      <a:pt x="2169" y="1265"/>
                      <a:pt x="1535" y="1598"/>
                      <a:pt x="935" y="1932"/>
                    </a:cubicBezTo>
                    <a:cubicBezTo>
                      <a:pt x="634" y="2065"/>
                      <a:pt x="368" y="2265"/>
                      <a:pt x="167" y="2532"/>
                    </a:cubicBezTo>
                    <a:cubicBezTo>
                      <a:pt x="1" y="2799"/>
                      <a:pt x="34" y="3133"/>
                      <a:pt x="267" y="3366"/>
                    </a:cubicBezTo>
                    <a:cubicBezTo>
                      <a:pt x="501" y="3566"/>
                      <a:pt x="768" y="3700"/>
                      <a:pt x="1068" y="3766"/>
                    </a:cubicBezTo>
                    <a:lnTo>
                      <a:pt x="2102" y="4200"/>
                    </a:lnTo>
                    <a:lnTo>
                      <a:pt x="4504" y="5134"/>
                    </a:lnTo>
                    <a:cubicBezTo>
                      <a:pt x="4525" y="5138"/>
                      <a:pt x="4547" y="5140"/>
                      <a:pt x="4568" y="5140"/>
                    </a:cubicBezTo>
                    <a:cubicBezTo>
                      <a:pt x="4712" y="5140"/>
                      <a:pt x="4846" y="5046"/>
                      <a:pt x="4904" y="4901"/>
                    </a:cubicBezTo>
                    <a:cubicBezTo>
                      <a:pt x="4937" y="4734"/>
                      <a:pt x="4837" y="4567"/>
                      <a:pt x="4671" y="4500"/>
                    </a:cubicBezTo>
                    <a:lnTo>
                      <a:pt x="2269" y="3600"/>
                    </a:lnTo>
                    <a:lnTo>
                      <a:pt x="1135" y="3133"/>
                    </a:lnTo>
                    <a:cubicBezTo>
                      <a:pt x="1001" y="3066"/>
                      <a:pt x="868" y="3033"/>
                      <a:pt x="768" y="2932"/>
                    </a:cubicBezTo>
                    <a:cubicBezTo>
                      <a:pt x="734" y="2899"/>
                      <a:pt x="734" y="2866"/>
                      <a:pt x="701" y="2866"/>
                    </a:cubicBezTo>
                    <a:cubicBezTo>
                      <a:pt x="768" y="2832"/>
                      <a:pt x="801" y="2766"/>
                      <a:pt x="868" y="2732"/>
                    </a:cubicBezTo>
                    <a:cubicBezTo>
                      <a:pt x="1502" y="2299"/>
                      <a:pt x="2169" y="1965"/>
                      <a:pt x="2869" y="1665"/>
                    </a:cubicBezTo>
                    <a:lnTo>
                      <a:pt x="5238" y="597"/>
                    </a:lnTo>
                    <a:cubicBezTo>
                      <a:pt x="5558" y="452"/>
                      <a:pt x="5344" y="0"/>
                      <a:pt x="504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3" name="Hình ảnh 2" descr="Ảnh có chứa Hoạt hình, Phim hoạt hình, trang phục, minh họa&#10;&#10;Mô tả được tạo tự động">
            <a:extLst>
              <a:ext uri="{FF2B5EF4-FFF2-40B4-BE49-F238E27FC236}">
                <a16:creationId xmlns:a16="http://schemas.microsoft.com/office/drawing/2014/main" xmlns="" id="{4AFE2255-3BFB-767E-BE06-ABCEE3711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97115" y="2269768"/>
            <a:ext cx="5163748" cy="5163748"/>
          </a:xfrm>
          <a:prstGeom prst="rect">
            <a:avLst/>
          </a:prstGeom>
        </p:spPr>
      </p:pic>
    </p:spTree>
    <p:extLst>
      <p:ext uri="{BB962C8B-B14F-4D97-AF65-F5344CB8AC3E}">
        <p14:creationId xmlns:p14="http://schemas.microsoft.com/office/powerpoint/2010/main" val="368697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pic>
        <p:nvPicPr>
          <p:cNvPr id="4" name="Hình ảnh 3">
            <a:extLst>
              <a:ext uri="{FF2B5EF4-FFF2-40B4-BE49-F238E27FC236}">
                <a16:creationId xmlns:a16="http://schemas.microsoft.com/office/drawing/2014/main" xmlns="" id="{BFBADEA7-57A2-FCB2-7FAA-DC7B4729D03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9283"/>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xmlns="" id="{523A4EA5-5E82-FAF3-E61F-BCB2A590B67E}"/>
              </a:ext>
            </a:extLst>
          </p:cNvPr>
          <p:cNvSpPr/>
          <p:nvPr/>
        </p:nvSpPr>
        <p:spPr>
          <a:xfrm>
            <a:off x="6096000" y="982520"/>
            <a:ext cx="5964821" cy="1281817"/>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Hộp Văn bản 1">
            <a:extLst>
              <a:ext uri="{FF2B5EF4-FFF2-40B4-BE49-F238E27FC236}">
                <a16:creationId xmlns:a16="http://schemas.microsoft.com/office/drawing/2014/main" xmlns="" id="{E4B857CB-D6FB-EB0B-CA5A-653E97F60D2B}"/>
              </a:ext>
            </a:extLst>
          </p:cNvPr>
          <p:cNvSpPr txBox="1"/>
          <p:nvPr/>
        </p:nvSpPr>
        <p:spPr>
          <a:xfrm>
            <a:off x="5668505" y="1069430"/>
            <a:ext cx="6819810"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3 AmpleSoft Bold" panose="02000000000000000000" pitchFamily="2" charset="-93"/>
                <a:cs typeface="Arial" panose="020B0604020202020204" pitchFamily="34" charset="0"/>
              </a:rPr>
              <a:t>CHIA SẺ</a:t>
            </a:r>
            <a:r>
              <a:rPr kumimoji="0" lang="vi-VN" sz="4800" b="0" i="0" u="none" strike="noStrike" kern="1200" cap="none" spc="0" normalizeH="0" noProof="0" dirty="0">
                <a:ln>
                  <a:noFill/>
                </a:ln>
                <a:solidFill>
                  <a:srgbClr val="C00000"/>
                </a:solidFill>
                <a:effectLst/>
                <a:uLnTx/>
                <a:uFillTx/>
                <a:latin typeface="#9Slide03 AmpleSoft Bold" panose="02000000000000000000" pitchFamily="2" charset="-93"/>
                <a:cs typeface="Arial" panose="020B0604020202020204" pitchFamily="34" charset="0"/>
              </a:rPr>
              <a:t> TRƯỚC LỚP</a:t>
            </a:r>
            <a:endParaRPr kumimoji="0" lang="vi-VN" sz="4800" b="0" i="0" u="none" strike="noStrike" kern="1200" cap="none" spc="0" normalizeH="0" baseline="0" noProof="0" dirty="0">
              <a:ln>
                <a:noFill/>
              </a:ln>
              <a:solidFill>
                <a:srgbClr val="C00000"/>
              </a:solidFill>
              <a:effectLst/>
              <a:uLnTx/>
              <a:uFillTx/>
              <a:latin typeface="#9Slide03 AmpleSoft Bold" panose="02000000000000000000" pitchFamily="2" charset="-93"/>
              <a:cs typeface="Arial" panose="020B0604020202020204" pitchFamily="34" charset="0"/>
            </a:endParaRPr>
          </a:p>
        </p:txBody>
      </p:sp>
    </p:spTree>
    <p:extLst>
      <p:ext uri="{BB962C8B-B14F-4D97-AF65-F5344CB8AC3E}">
        <p14:creationId xmlns:p14="http://schemas.microsoft.com/office/powerpoint/2010/main" val="180069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3"/>
        <p:cNvGrpSpPr/>
        <p:nvPr/>
      </p:nvGrpSpPr>
      <p:grpSpPr>
        <a:xfrm>
          <a:off x="0" y="0"/>
          <a:ext cx="0" cy="0"/>
          <a:chOff x="0" y="0"/>
          <a:chExt cx="0" cy="0"/>
        </a:xfrm>
      </p:grpSpPr>
      <p:pic>
        <p:nvPicPr>
          <p:cNvPr id="3" name="Hình ảnh 2" descr="Ảnh có chứa văn bản, cốc, thiết kế&#10;&#10;Mô tả được tạo tự động">
            <a:extLst>
              <a:ext uri="{FF2B5EF4-FFF2-40B4-BE49-F238E27FC236}">
                <a16:creationId xmlns:a16="http://schemas.microsoft.com/office/drawing/2014/main" xmlns="" id="{D2421ABA-74F4-068A-D6F1-3676129BB9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017" y="2036596"/>
            <a:ext cx="1352482" cy="1329559"/>
          </a:xfrm>
          <a:prstGeom prst="rect">
            <a:avLst/>
          </a:prstGeom>
        </p:spPr>
      </p:pic>
      <p:pic>
        <p:nvPicPr>
          <p:cNvPr id="4" name="Hình ảnh 3" descr="Ảnh có chứa văn bản, cốc, thiết kế&#10;&#10;Mô tả được tạo tự động">
            <a:extLst>
              <a:ext uri="{FF2B5EF4-FFF2-40B4-BE49-F238E27FC236}">
                <a16:creationId xmlns:a16="http://schemas.microsoft.com/office/drawing/2014/main" xmlns="" id="{24384E3A-4497-B86F-4B04-3C82D075C5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5017" y="4674693"/>
            <a:ext cx="1352482" cy="1329559"/>
          </a:xfrm>
          <a:prstGeom prst="rect">
            <a:avLst/>
          </a:prstGeom>
        </p:spPr>
      </p:pic>
      <p:pic>
        <p:nvPicPr>
          <p:cNvPr id="5" name="Hình ảnh 4" descr="Ảnh có chứa văn bản, cốc, thiết kế&#10;&#10;Mô tả được tạo tự động">
            <a:extLst>
              <a:ext uri="{FF2B5EF4-FFF2-40B4-BE49-F238E27FC236}">
                <a16:creationId xmlns:a16="http://schemas.microsoft.com/office/drawing/2014/main" xmlns="" id="{9D4FDC6A-FEC4-803D-75A0-FBA39D9889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473" y="2036595"/>
            <a:ext cx="1352482" cy="1329559"/>
          </a:xfrm>
          <a:prstGeom prst="rect">
            <a:avLst/>
          </a:prstGeom>
        </p:spPr>
      </p:pic>
      <p:pic>
        <p:nvPicPr>
          <p:cNvPr id="7" name="Hình ảnh 6" descr="Ảnh có chứa văn bản, cốc, thiết kế&#10;&#10;Mô tả được tạo tự động">
            <a:extLst>
              <a:ext uri="{FF2B5EF4-FFF2-40B4-BE49-F238E27FC236}">
                <a16:creationId xmlns:a16="http://schemas.microsoft.com/office/drawing/2014/main" xmlns="" id="{82B30580-BE92-0EB2-4CC2-A5F89160E5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9473" y="4538057"/>
            <a:ext cx="1352482" cy="1329559"/>
          </a:xfrm>
          <a:prstGeom prst="rect">
            <a:avLst/>
          </a:prstGeom>
        </p:spPr>
      </p:pic>
      <p:sp>
        <p:nvSpPr>
          <p:cNvPr id="2" name="Hộp Văn bản 1">
            <a:extLst>
              <a:ext uri="{FF2B5EF4-FFF2-40B4-BE49-F238E27FC236}">
                <a16:creationId xmlns:a16="http://schemas.microsoft.com/office/drawing/2014/main" xmlns="" id="{3AB71654-3FEE-A5BF-A703-11AF6A748EFF}"/>
              </a:ext>
            </a:extLst>
          </p:cNvPr>
          <p:cNvSpPr txBox="1"/>
          <p:nvPr/>
        </p:nvSpPr>
        <p:spPr>
          <a:xfrm>
            <a:off x="1394124" y="667636"/>
            <a:ext cx="1016380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C00000"/>
                </a:solidFill>
                <a:effectLst/>
                <a:uLnTx/>
                <a:uFillTx/>
                <a:latin typeface="#9Slide03 AmpleSoft Bold" panose="02000000000000000000" pitchFamily="2" charset="-93"/>
                <a:cs typeface="Arial" panose="020B0604020202020204" pitchFamily="34" charset="0"/>
              </a:rPr>
              <a:t>BÌNH</a:t>
            </a:r>
            <a:r>
              <a:rPr kumimoji="0" lang="vi-VN" sz="4800" b="0" i="0" u="none" strike="noStrike" kern="1200" cap="none" spc="0" normalizeH="0" noProof="0" dirty="0">
                <a:ln>
                  <a:noFill/>
                </a:ln>
                <a:solidFill>
                  <a:srgbClr val="C00000"/>
                </a:solidFill>
                <a:effectLst/>
                <a:uLnTx/>
                <a:uFillTx/>
                <a:latin typeface="#9Slide03 AmpleSoft Bold" panose="02000000000000000000" pitchFamily="2" charset="-93"/>
                <a:cs typeface="Arial" panose="020B0604020202020204" pitchFamily="34" charset="0"/>
              </a:rPr>
              <a:t> CHỌN HƯỚNG DẪN VIÊN</a:t>
            </a:r>
            <a:endParaRPr kumimoji="0" lang="vi-VN" sz="4800" b="0" i="0" u="none" strike="noStrike" kern="1200" cap="none" spc="0" normalizeH="0" baseline="0" noProof="0" dirty="0">
              <a:ln>
                <a:noFill/>
              </a:ln>
              <a:solidFill>
                <a:srgbClr val="C00000"/>
              </a:solidFill>
              <a:effectLst/>
              <a:uLnTx/>
              <a:uFillTx/>
              <a:latin typeface="#9Slide03 AmpleSoft Bold" panose="02000000000000000000" pitchFamily="2" charset="-93"/>
              <a:cs typeface="Arial" panose="020B0604020202020204" pitchFamily="34" charset="0"/>
            </a:endParaRPr>
          </a:p>
        </p:txBody>
      </p:sp>
      <p:sp>
        <p:nvSpPr>
          <p:cNvPr id="6" name="Hộp Văn bản 5">
            <a:extLst>
              <a:ext uri="{FF2B5EF4-FFF2-40B4-BE49-F238E27FC236}">
                <a16:creationId xmlns:a16="http://schemas.microsoft.com/office/drawing/2014/main" xmlns="" id="{EF7DF5F7-8A4A-BC8E-5ACB-1CDA56FF0B2B}"/>
              </a:ext>
            </a:extLst>
          </p:cNvPr>
          <p:cNvSpPr txBox="1"/>
          <p:nvPr/>
        </p:nvSpPr>
        <p:spPr>
          <a:xfrm>
            <a:off x="2725180" y="2137767"/>
            <a:ext cx="4361773"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cs typeface="Arial" panose="020B0604020202020204" pitchFamily="34" charset="0"/>
              </a:rPr>
              <a:t>Nội</a:t>
            </a:r>
            <a:r>
              <a:rPr kumimoji="0" lang="vi-VN" sz="2800" b="1" i="0" u="none" strike="noStrike" kern="1200" cap="none" spc="0" normalizeH="0" noProof="0" dirty="0">
                <a:ln>
                  <a:noFill/>
                </a:ln>
                <a:effectLst/>
                <a:uLnTx/>
                <a:uFillTx/>
                <a:cs typeface="Arial" panose="020B0604020202020204" pitchFamily="34" charset="0"/>
              </a:rPr>
              <a:t> dung trình bày</a:t>
            </a:r>
          </a:p>
          <a:p>
            <a:pPr marL="0" marR="0" lvl="0" indent="0" defTabSz="914400" rtl="0" eaLnBrk="1" fontAlgn="auto" latinLnBrk="0" hangingPunct="1">
              <a:lnSpc>
                <a:spcPct val="100000"/>
              </a:lnSpc>
              <a:spcBef>
                <a:spcPts val="0"/>
              </a:spcBef>
              <a:spcAft>
                <a:spcPts val="0"/>
              </a:spcAft>
              <a:buClrTx/>
              <a:buSzTx/>
              <a:buFontTx/>
              <a:buNone/>
              <a:tabLst/>
              <a:defRPr/>
            </a:pPr>
            <a:r>
              <a:rPr lang="vi-VN" sz="2800" b="1" baseline="0" dirty="0">
                <a:cs typeface="Arial" panose="020B0604020202020204" pitchFamily="34" charset="0"/>
              </a:rPr>
              <a:t>hay</a:t>
            </a:r>
            <a:r>
              <a:rPr lang="vi-VN" sz="2800" b="1" dirty="0">
                <a:cs typeface="Arial" panose="020B0604020202020204" pitchFamily="34" charset="0"/>
              </a:rPr>
              <a:t> nhất</a:t>
            </a:r>
            <a:endParaRPr kumimoji="0" lang="vi-VN" sz="2800" b="1" i="0" u="none" strike="noStrike" kern="1200" cap="none" spc="0" normalizeH="0" baseline="0" noProof="0" dirty="0">
              <a:ln>
                <a:noFill/>
              </a:ln>
              <a:effectLst/>
              <a:uLnTx/>
              <a:uFillTx/>
              <a:cs typeface="Arial" panose="020B0604020202020204" pitchFamily="34" charset="0"/>
            </a:endParaRPr>
          </a:p>
        </p:txBody>
      </p:sp>
      <p:sp>
        <p:nvSpPr>
          <p:cNvPr id="8" name="Hộp Văn bản 7">
            <a:extLst>
              <a:ext uri="{FF2B5EF4-FFF2-40B4-BE49-F238E27FC236}">
                <a16:creationId xmlns:a16="http://schemas.microsoft.com/office/drawing/2014/main" xmlns="" id="{E5CE3C3B-34C1-E295-CFAD-71BCC46362FE}"/>
              </a:ext>
            </a:extLst>
          </p:cNvPr>
          <p:cNvSpPr txBox="1"/>
          <p:nvPr/>
        </p:nvSpPr>
        <p:spPr>
          <a:xfrm>
            <a:off x="7830227" y="2154179"/>
            <a:ext cx="4361773" cy="954107"/>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cs typeface="Arial" panose="020B0604020202020204" pitchFamily="34" charset="0"/>
              </a:rPr>
              <a:t>Sử</a:t>
            </a:r>
            <a:r>
              <a:rPr kumimoji="0" lang="vi-VN" sz="2800" b="1" i="0" u="none" strike="noStrike" kern="1200" cap="none" spc="0" normalizeH="0" noProof="0" dirty="0">
                <a:ln>
                  <a:noFill/>
                </a:ln>
                <a:effectLst/>
                <a:uLnTx/>
                <a:uFillTx/>
                <a:cs typeface="Arial" panose="020B0604020202020204" pitchFamily="34" charset="0"/>
              </a:rPr>
              <a:t> dụng phương tiện </a:t>
            </a:r>
          </a:p>
          <a:p>
            <a:pPr marL="0" marR="0" lvl="0" indent="0"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noProof="0" dirty="0">
                <a:ln>
                  <a:noFill/>
                </a:ln>
                <a:effectLst/>
                <a:uLnTx/>
                <a:uFillTx/>
                <a:cs typeface="Arial" panose="020B0604020202020204" pitchFamily="34" charset="0"/>
              </a:rPr>
              <a:t>hỗ trợ đa dạng </a:t>
            </a:r>
            <a:endParaRPr kumimoji="0" lang="vi-VN" sz="2800" b="1" i="0" u="none" strike="noStrike" kern="1200" cap="none" spc="0" normalizeH="0" baseline="0" noProof="0" dirty="0">
              <a:ln>
                <a:noFill/>
              </a:ln>
              <a:effectLst/>
              <a:uLnTx/>
              <a:uFillTx/>
              <a:cs typeface="Arial" panose="020B0604020202020204" pitchFamily="34" charset="0"/>
            </a:endParaRPr>
          </a:p>
        </p:txBody>
      </p:sp>
      <p:sp>
        <p:nvSpPr>
          <p:cNvPr id="9" name="Hộp Văn bản 8">
            <a:extLst>
              <a:ext uri="{FF2B5EF4-FFF2-40B4-BE49-F238E27FC236}">
                <a16:creationId xmlns:a16="http://schemas.microsoft.com/office/drawing/2014/main" xmlns="" id="{30D547E1-177D-EAD7-E0D0-5ABB232F3276}"/>
              </a:ext>
            </a:extLst>
          </p:cNvPr>
          <p:cNvSpPr txBox="1"/>
          <p:nvPr/>
        </p:nvSpPr>
        <p:spPr>
          <a:xfrm>
            <a:off x="2167600" y="4910448"/>
            <a:ext cx="436177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cs typeface="Arial" panose="020B0604020202020204" pitchFamily="34" charset="0"/>
              </a:rPr>
              <a:t>Giọng</a:t>
            </a:r>
            <a:r>
              <a:rPr kumimoji="0" lang="vi-VN" sz="2800" b="1" i="0" u="none" strike="noStrike" kern="1200" cap="none" spc="0" normalizeH="0" noProof="0" dirty="0">
                <a:ln>
                  <a:noFill/>
                </a:ln>
                <a:effectLst/>
                <a:uLnTx/>
                <a:uFillTx/>
                <a:cs typeface="Arial" panose="020B0604020202020204" pitchFamily="34" charset="0"/>
              </a:rPr>
              <a:t> nói hay nhất</a:t>
            </a:r>
            <a:endParaRPr kumimoji="0" lang="vi-VN" sz="2800" b="1" i="0" u="none" strike="noStrike" kern="1200" cap="none" spc="0" normalizeH="0" baseline="0" noProof="0" dirty="0">
              <a:ln>
                <a:noFill/>
              </a:ln>
              <a:effectLst/>
              <a:uLnTx/>
              <a:uFillTx/>
              <a:cs typeface="Arial" panose="020B0604020202020204" pitchFamily="34" charset="0"/>
            </a:endParaRPr>
          </a:p>
        </p:txBody>
      </p:sp>
      <p:sp>
        <p:nvSpPr>
          <p:cNvPr id="10" name="Hộp Văn bản 9">
            <a:extLst>
              <a:ext uri="{FF2B5EF4-FFF2-40B4-BE49-F238E27FC236}">
                <a16:creationId xmlns:a16="http://schemas.microsoft.com/office/drawing/2014/main" xmlns="" id="{E303CA4E-53A0-15F6-A310-BC03D2178BF2}"/>
              </a:ext>
            </a:extLst>
          </p:cNvPr>
          <p:cNvSpPr txBox="1"/>
          <p:nvPr/>
        </p:nvSpPr>
        <p:spPr>
          <a:xfrm>
            <a:off x="7196159" y="4826412"/>
            <a:ext cx="436177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cs typeface="Arial" panose="020B0604020202020204" pitchFamily="34" charset="0"/>
              </a:rPr>
              <a:t>Ngữ điệu, cử chỉ</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effectLst/>
                <a:uLnTx/>
                <a:uFillTx/>
                <a:cs typeface="Arial" panose="020B0604020202020204" pitchFamily="34" charset="0"/>
              </a:rPr>
              <a:t>thuần</a:t>
            </a:r>
            <a:r>
              <a:rPr kumimoji="0" lang="vi-VN" sz="2800" b="1" i="0" u="none" strike="noStrike" kern="1200" cap="none" spc="0" normalizeH="0" noProof="0" dirty="0">
                <a:ln>
                  <a:noFill/>
                </a:ln>
                <a:effectLst/>
                <a:uLnTx/>
                <a:uFillTx/>
                <a:cs typeface="Arial" panose="020B0604020202020204" pitchFamily="34" charset="0"/>
              </a:rPr>
              <a:t> thục nhất</a:t>
            </a:r>
            <a:endParaRPr kumimoji="0" lang="vi-VN" sz="2800" b="1" i="0" u="none" strike="noStrike" kern="1200" cap="none" spc="0" normalizeH="0" baseline="0" noProof="0" dirty="0">
              <a:ln>
                <a:noFill/>
              </a:ln>
              <a:effectLst/>
              <a:uLnTx/>
              <a:uFillTx/>
              <a:cs typeface="Arial" panose="020B0604020202020204" pitchFamily="34" charset="0"/>
            </a:endParaRPr>
          </a:p>
        </p:txBody>
      </p:sp>
      <p:pic>
        <p:nvPicPr>
          <p:cNvPr id="12" name="Hình ảnh 11" descr="Ảnh có chứa văn bản, Phim hoạt hình, thiết kế đồ họa, hình mẫu&#10;&#10;Mô tả được tạo tự động">
            <a:extLst>
              <a:ext uri="{FF2B5EF4-FFF2-40B4-BE49-F238E27FC236}">
                <a16:creationId xmlns:a16="http://schemas.microsoft.com/office/drawing/2014/main" xmlns="" id="{EC2D6EA0-8C31-0642-CB7E-DE9E523507C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32309" b="55765" l="12200" r="22304"/>
                    </a14:imgEffect>
                  </a14:imgLayer>
                </a14:imgProps>
              </a:ext>
              <a:ext uri="{28A0092B-C50C-407E-A947-70E740481C1C}">
                <a14:useLocalDpi xmlns:a14="http://schemas.microsoft.com/office/drawing/2010/main" val="0"/>
              </a:ext>
            </a:extLst>
          </a:blip>
          <a:srcRect l="10937" t="29377" r="76433" b="41303"/>
          <a:stretch/>
        </p:blipFill>
        <p:spPr>
          <a:xfrm>
            <a:off x="2009333" y="2391136"/>
            <a:ext cx="906277" cy="1347410"/>
          </a:xfrm>
          <a:prstGeom prst="rect">
            <a:avLst/>
          </a:prstGeom>
        </p:spPr>
      </p:pic>
      <p:pic>
        <p:nvPicPr>
          <p:cNvPr id="13" name="Hình ảnh 12" descr="Ảnh có chứa văn bản, Phim hoạt hình, thiết kế đồ họa, hình mẫu&#10;&#10;Mô tả được tạo tự động">
            <a:extLst>
              <a:ext uri="{FF2B5EF4-FFF2-40B4-BE49-F238E27FC236}">
                <a16:creationId xmlns:a16="http://schemas.microsoft.com/office/drawing/2014/main" xmlns="" id="{9895DC2E-240E-967A-422F-0426EDD5B523}"/>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33980" b="58182" l="25751" r="36335">
                        <a14:foregroundMark x1="27329" y1="41859" x2="27614" y2="45131"/>
                        <a14:foregroundMark x1="29503" y1="35960" x2="29218" y2="38747"/>
                        <a14:foregroundMark x1="33204" y1="36242" x2="33954" y2="37576"/>
                        <a14:foregroundMark x1="28753" y1="34626" x2="27045" y2="41293"/>
                        <a14:foregroundMark x1="27045" y1="41293" x2="27045" y2="42182"/>
                        <a14:foregroundMark x1="33877" y1="37576" x2="35663" y2="46061"/>
                        <a14:foregroundMark x1="35663" y1="46061" x2="35455" y2="54667"/>
                        <a14:foregroundMark x1="35455" y1="54667" x2="28675" y2="55475"/>
                        <a14:foregroundMark x1="28675" y1="55475" x2="27045" y2="51515"/>
                        <a14:foregroundMark x1="27226" y1="50626" x2="28546" y2="49131"/>
                        <a14:foregroundMark x1="31030" y1="39798" x2="32350" y2="40687"/>
                        <a14:foregroundMark x1="29788" y1="34303" x2="31884" y2="35960"/>
                        <a14:foregroundMark x1="33204" y1="35071" x2="35947" y2="42222"/>
                        <a14:foregroundMark x1="35947" y1="42222" x2="35663" y2="47354"/>
                        <a14:foregroundMark x1="32738" y1="34465" x2="33204" y2="34465"/>
                        <a14:foregroundMark x1="33877" y1="35192" x2="36154" y2="42747"/>
                        <a14:foregroundMark x1="32531" y1="55354" x2="35197" y2="55515"/>
                        <a14:foregroundMark x1="27045" y1="52242" x2="28261" y2="55515"/>
                        <a14:foregroundMark x1="30927" y1="44081" x2="29115" y2="49293"/>
                        <a14:foregroundMark x1="29891" y1="46465" x2="26760" y2="50909"/>
                        <a14:foregroundMark x1="31392" y1="38909" x2="32350" y2="41859"/>
                        <a14:foregroundMark x1="26760" y1="40404" x2="27226" y2="42303"/>
                        <a14:foregroundMark x1="34731" y1="36848" x2="36154" y2="42909"/>
                        <a14:foregroundMark x1="33100" y1="34465" x2="33954" y2="35798"/>
                        <a14:foregroundMark x1="32531" y1="34020" x2="33670" y2="34747"/>
                        <a14:foregroundMark x1="35197" y1="38465" x2="36335" y2="41293"/>
                      </a14:backgroundRemoval>
                    </a14:imgEffect>
                  </a14:imgLayer>
                </a14:imgProps>
              </a:ext>
              <a:ext uri="{28A0092B-C50C-407E-A947-70E740481C1C}">
                <a14:useLocalDpi xmlns:a14="http://schemas.microsoft.com/office/drawing/2010/main" val="0"/>
              </a:ext>
            </a:extLst>
          </a:blip>
          <a:srcRect l="24603" t="31815" r="62767" b="38865"/>
          <a:stretch/>
        </p:blipFill>
        <p:spPr>
          <a:xfrm>
            <a:off x="7086953" y="2678865"/>
            <a:ext cx="743274" cy="1105064"/>
          </a:xfrm>
          <a:prstGeom prst="rect">
            <a:avLst/>
          </a:prstGeom>
        </p:spPr>
      </p:pic>
      <p:pic>
        <p:nvPicPr>
          <p:cNvPr id="14" name="Hình ảnh 13" descr="Ảnh có chứa văn bản, Phim hoạt hình, thiết kế đồ họa, hình mẫu&#10;&#10;Mô tả được tạo tự động">
            <a:extLst>
              <a:ext uri="{FF2B5EF4-FFF2-40B4-BE49-F238E27FC236}">
                <a16:creationId xmlns:a16="http://schemas.microsoft.com/office/drawing/2014/main" xmlns="" id="{7A7E29F6-619B-9DA5-CC0B-8B32915113A8}"/>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31879" b="56485" l="41615" r="52459">
                        <a14:foregroundMark x1="46066" y1="34384" x2="46170" y2="37657"/>
                        <a14:foregroundMark x1="48732" y1="34707" x2="48240" y2="41212"/>
                        <a14:foregroundMark x1="47386" y1="38101" x2="48810" y2="40768"/>
                        <a14:foregroundMark x1="48240" y1="34384" x2="48525" y2="37939"/>
                        <a14:foregroundMark x1="47386" y1="32768" x2="47386" y2="32768"/>
                        <a14:foregroundMark x1="43064" y1="50788" x2="47412" y2="56404"/>
                        <a14:foregroundMark x1="47412" y1="56404" x2="48111" y2="56404"/>
                        <a14:foregroundMark x1="43349" y1="53010" x2="51320" y2="53293"/>
                        <a14:foregroundMark x1="51320" y1="53293" x2="51372" y2="53051"/>
                        <a14:foregroundMark x1="52510" y1="48566" x2="50285" y2="54586"/>
                        <a14:foregroundMark x1="50285" y1="54586" x2="45497" y2="55596"/>
                        <a14:foregroundMark x1="45497" y1="55596" x2="43194" y2="49010"/>
                        <a14:foregroundMark x1="43802" y1="43916" x2="44979" y2="34061"/>
                        <a14:foregroundMark x1="43348" y1="47717" x2="43546" y2="46056"/>
                        <a14:foregroundMark x1="43194" y1="49010" x2="43348" y2="47717"/>
                        <a14:foregroundMark x1="44979" y1="34061" x2="45316" y2="33576"/>
                        <a14:foregroundMark x1="49042" y1="32768" x2="50802" y2="38101"/>
                        <a14:foregroundMark x1="51854" y1="43738" x2="52329" y2="48242"/>
                        <a14:foregroundMark x1="51190" y1="37455" x2="51899" y2="44169"/>
                        <a14:foregroundMark x1="51423" y1="38101" x2="51656" y2="41010"/>
                        <a14:foregroundMark x1="47334" y1="33374" x2="48188" y2="35152"/>
                        <a14:foregroundMark x1="47308" y1="33455" x2="47205" y2="35434"/>
                        <a14:foregroundMark x1="43608" y1="38101" x2="45626" y2="47717"/>
                        <a14:foregroundMark x1="47308" y1="41131" x2="47438" y2="43717"/>
                        <a14:foregroundMark x1="46869" y1="48485" x2="46972" y2="49212"/>
                        <a14:foregroundMark x1="46765" y1="48323" x2="47438" y2="50384"/>
                        <a14:foregroundMark x1="42754" y1="48848" x2="44306" y2="54182"/>
                        <a14:foregroundMark x1="44876" y1="48121" x2="43634" y2="48485"/>
                        <a14:foregroundMark x1="51760" y1="39596" x2="51837" y2="41899"/>
                        <a14:foregroundMark x1="49948" y1="33414" x2="50233" y2="34263"/>
                        <a14:foregroundMark x1="48188" y1="32242" x2="49327" y2="32121"/>
                        <a14:foregroundMark x1="45730" y1="31879" x2="45600" y2="32121"/>
                        <a14:backgroundMark x1="44177" y1="44040" x2="44358" y2="44040"/>
                        <a14:backgroundMark x1="43452" y1="47717" x2="43452" y2="47717"/>
                        <a14:backgroundMark x1="43685" y1="44323" x2="43789" y2="46020"/>
                        <a14:backgroundMark x1="43349" y1="44404" x2="43892" y2="45818"/>
                        <a14:backgroundMark x1="51941" y1="45010" x2="51941" y2="45010"/>
                        <a14:backgroundMark x1="51656" y1="44687" x2="51993" y2="45293"/>
                        <a14:backgroundMark x1="51993" y1="44121" x2="52562" y2="46707"/>
                        <a14:backgroundMark x1="46972" y1="32848" x2="46972" y2="32848"/>
                        <a14:backgroundMark x1="59161" y1="50343" x2="59161" y2="50343"/>
                      </a14:backgroundRemoval>
                    </a14:imgEffect>
                  </a14:imgLayer>
                </a14:imgProps>
              </a:ext>
              <a:ext uri="{28A0092B-C50C-407E-A947-70E740481C1C}">
                <a14:useLocalDpi xmlns:a14="http://schemas.microsoft.com/office/drawing/2010/main" val="0"/>
              </a:ext>
            </a:extLst>
          </a:blip>
          <a:srcRect l="40356" t="30160" r="47014" b="40520"/>
          <a:stretch/>
        </p:blipFill>
        <p:spPr>
          <a:xfrm>
            <a:off x="2120302" y="5429256"/>
            <a:ext cx="676241" cy="1005403"/>
          </a:xfrm>
          <a:prstGeom prst="rect">
            <a:avLst/>
          </a:prstGeom>
        </p:spPr>
      </p:pic>
      <p:pic>
        <p:nvPicPr>
          <p:cNvPr id="15" name="Hình ảnh 14" descr="Ảnh có chứa văn bản, Phim hoạt hình, thiết kế đồ họa, hình mẫu&#10;&#10;Mô tả được tạo tự động">
            <a:extLst>
              <a:ext uri="{FF2B5EF4-FFF2-40B4-BE49-F238E27FC236}">
                <a16:creationId xmlns:a16="http://schemas.microsoft.com/office/drawing/2014/main" xmlns="" id="{F37ED53E-43A7-F019-AFE2-B3269061DD85}"/>
              </a:ext>
            </a:extLst>
          </p:cNvPr>
          <p:cNvPicPr>
            <a:picLocks noChangeAspect="1"/>
          </p:cNvPicPr>
          <p:nvPr/>
        </p:nvPicPr>
        <p:blipFill rotWithShape="1">
          <a:blip r:embed="rId10" cstate="print">
            <a:extLst>
              <a:ext uri="{BEBA8EAE-BF5A-486C-A8C5-ECC9F3942E4B}">
                <a14:imgProps xmlns:a14="http://schemas.microsoft.com/office/drawing/2010/main">
                  <a14:imgLayer r:embed="rId5">
                    <a14:imgEffect>
                      <a14:backgroundRemoval t="31192" b="55596" l="58566" r="69695">
                        <a14:foregroundMark x1="64674" y1="33374" x2="64674" y2="35030"/>
                        <a14:foregroundMark x1="66951" y1="31798" x2="66951" y2="33657"/>
                        <a14:foregroundMark x1="65528" y1="33293" x2="66486" y2="36485"/>
                        <a14:foregroundMark x1="65761" y1="31960" x2="68634" y2="38061"/>
                        <a14:foregroundMark x1="68634" y1="38061" x2="68297" y2="47879"/>
                        <a14:foregroundMark x1="68297" y1="47879" x2="66693" y2="54424"/>
                        <a14:foregroundMark x1="66693" y1="54424" x2="59187" y2="45172"/>
                        <a14:foregroundMark x1="59187" y1="45172" x2="61025" y2="37414"/>
                        <a14:foregroundMark x1="61025" y1="37414" x2="64596" y2="32970"/>
                        <a14:foregroundMark x1="64596" y1="32970" x2="65295" y2="31232"/>
                        <a14:foregroundMark x1="59601" y1="45576" x2="59938" y2="49212"/>
                        <a14:foregroundMark x1="63768" y1="51434" x2="68090" y2="51515"/>
                        <a14:foregroundMark x1="66900" y1="54343" x2="64829" y2="54909"/>
                        <a14:foregroundMark x1="63406" y1="52040" x2="64156" y2="55596"/>
                        <a14:foregroundMark x1="66434" y1="31596" x2="68815" y2="37737"/>
                        <a14:foregroundMark x1="61698" y1="38707" x2="60740" y2="45737"/>
                        <a14:foregroundMark x1="59420" y1="45131" x2="60274" y2="49455"/>
                        <a14:foregroundMark x1="60119" y1="49576" x2="62836" y2="49576"/>
                        <a14:foregroundMark x1="58696" y1="46788" x2="59601" y2="49657"/>
                        <a14:foregroundMark x1="58566" y1="47960" x2="59213" y2="49657"/>
                      </a14:backgroundRemoval>
                    </a14:imgEffect>
                  </a14:imgLayer>
                </a14:imgProps>
              </a:ext>
              <a:ext uri="{28A0092B-C50C-407E-A947-70E740481C1C}">
                <a14:useLocalDpi xmlns:a14="http://schemas.microsoft.com/office/drawing/2010/main" val="0"/>
              </a:ext>
            </a:extLst>
          </a:blip>
          <a:srcRect l="58415" t="28782" r="28955" b="41898"/>
          <a:stretch/>
        </p:blipFill>
        <p:spPr>
          <a:xfrm>
            <a:off x="7086953" y="5193911"/>
            <a:ext cx="906277" cy="1347410"/>
          </a:xfrm>
          <a:prstGeom prst="rect">
            <a:avLst/>
          </a:prstGeom>
        </p:spPr>
      </p:pic>
    </p:spTree>
    <p:extLst>
      <p:ext uri="{BB962C8B-B14F-4D97-AF65-F5344CB8AC3E}">
        <p14:creationId xmlns:p14="http://schemas.microsoft.com/office/powerpoint/2010/main" val="1318808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par>
                                <p:cTn id="53" presetID="10"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ộp Văn bản 4">
            <a:extLst>
              <a:ext uri="{FF2B5EF4-FFF2-40B4-BE49-F238E27FC236}">
                <a16:creationId xmlns:a16="http://schemas.microsoft.com/office/drawing/2014/main" xmlns="" id="{036A649A-3E47-50EA-1AD9-60497B985375}"/>
              </a:ext>
            </a:extLst>
          </p:cNvPr>
          <p:cNvSpPr txBox="1"/>
          <p:nvPr/>
        </p:nvSpPr>
        <p:spPr>
          <a:xfrm>
            <a:off x="3486297" y="3476118"/>
            <a:ext cx="5250288" cy="2308324"/>
          </a:xfrm>
          <a:prstGeom prst="rect">
            <a:avLst/>
          </a:prstGeom>
          <a:noFill/>
        </p:spPr>
        <p:txBody>
          <a:bodyPr wrap="square" rtlCol="0">
            <a:spAutoFit/>
          </a:bodyPr>
          <a:lstStyle/>
          <a:p>
            <a:pPr algn="ctr" defTabSz="1219170">
              <a:buClr>
                <a:srgbClr val="000000"/>
              </a:buClr>
              <a:defRPr/>
            </a:pPr>
            <a:r>
              <a:rPr lang="vi-VN" sz="7200" b="1" kern="0" dirty="0">
                <a:ln w="22225">
                  <a:solidFill>
                    <a:srgbClr val="992E2E"/>
                  </a:solidFill>
                  <a:prstDash val="solid"/>
                </a:ln>
                <a:solidFill>
                  <a:srgbClr val="C00000"/>
                </a:solidFill>
                <a:latin typeface="LNTH-Hoa Nho LNTH"/>
                <a:cs typeface="Arial"/>
                <a:sym typeface="Arial"/>
              </a:rPr>
              <a:t>BÀI VĂN </a:t>
            </a:r>
          </a:p>
          <a:p>
            <a:pPr algn="ctr" defTabSz="1219170">
              <a:buClr>
                <a:srgbClr val="000000"/>
              </a:buClr>
              <a:defRPr/>
            </a:pPr>
            <a:r>
              <a:rPr lang="vi-VN" sz="7200" b="1" kern="0" dirty="0">
                <a:ln w="22225">
                  <a:solidFill>
                    <a:srgbClr val="992E2E"/>
                  </a:solidFill>
                  <a:prstDash val="solid"/>
                </a:ln>
                <a:solidFill>
                  <a:srgbClr val="C00000"/>
                </a:solidFill>
                <a:latin typeface="LNTH-Hoa Nho LNTH"/>
                <a:cs typeface="Arial"/>
                <a:sym typeface="Arial"/>
              </a:rPr>
              <a:t>VIẾT THƯ</a:t>
            </a:r>
            <a:endParaRPr lang="en-US" sz="7200" b="1" kern="0" dirty="0">
              <a:ln w="22225">
                <a:solidFill>
                  <a:srgbClr val="992E2E"/>
                </a:solidFill>
                <a:prstDash val="solid"/>
              </a:ln>
              <a:solidFill>
                <a:srgbClr val="C00000"/>
              </a:solidFill>
              <a:latin typeface="LNTH-Hoa Nho LNTH"/>
              <a:cs typeface="Arial"/>
              <a:sym typeface="Arial"/>
            </a:endParaRPr>
          </a:p>
        </p:txBody>
      </p:sp>
      <p:pic>
        <p:nvPicPr>
          <p:cNvPr id="9" name="Hình ảnh 8" descr="Ảnh có chứa văn bản, màn hình&#10;&#10;Mô tả được tạo tự động">
            <a:extLst>
              <a:ext uri="{FF2B5EF4-FFF2-40B4-BE49-F238E27FC236}">
                <a16:creationId xmlns:a16="http://schemas.microsoft.com/office/drawing/2014/main" xmlns="" id="{BC956143-9952-FD4A-8DD3-90746CCD3D18}"/>
              </a:ext>
            </a:extLst>
          </p:cNvPr>
          <p:cNvPicPr>
            <a:picLocks noChangeAspect="1"/>
          </p:cNvPicPr>
          <p:nvPr/>
        </p:nvPicPr>
        <p:blipFill>
          <a:blip r:embed="rId2"/>
          <a:stretch>
            <a:fillRect/>
          </a:stretch>
        </p:blipFill>
        <p:spPr>
          <a:xfrm>
            <a:off x="3870219" y="1176140"/>
            <a:ext cx="4274716" cy="905689"/>
          </a:xfrm>
          <a:prstGeom prst="rect">
            <a:avLst/>
          </a:prstGeom>
        </p:spPr>
      </p:pic>
      <p:grpSp>
        <p:nvGrpSpPr>
          <p:cNvPr id="13" name="Google Shape;2200;p55">
            <a:extLst>
              <a:ext uri="{FF2B5EF4-FFF2-40B4-BE49-F238E27FC236}">
                <a16:creationId xmlns:a16="http://schemas.microsoft.com/office/drawing/2014/main" xmlns="" id="{38DD38F7-3C82-D882-3EC6-F065DAB1D91F}"/>
              </a:ext>
            </a:extLst>
          </p:cNvPr>
          <p:cNvGrpSpPr/>
          <p:nvPr/>
        </p:nvGrpSpPr>
        <p:grpSpPr>
          <a:xfrm>
            <a:off x="11218276" y="1533864"/>
            <a:ext cx="342301" cy="352797"/>
            <a:chOff x="1136563" y="3613697"/>
            <a:chExt cx="150874" cy="155472"/>
          </a:xfrm>
        </p:grpSpPr>
        <p:sp>
          <p:nvSpPr>
            <p:cNvPr id="14" name="Google Shape;2201;p55">
              <a:extLst>
                <a:ext uri="{FF2B5EF4-FFF2-40B4-BE49-F238E27FC236}">
                  <a16:creationId xmlns:a16="http://schemas.microsoft.com/office/drawing/2014/main" xmlns="" id="{C1DBAB96-010C-11E6-17CA-1DB668497BBC}"/>
                </a:ext>
              </a:extLst>
            </p:cNvPr>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1"/>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2202;p55">
              <a:extLst>
                <a:ext uri="{FF2B5EF4-FFF2-40B4-BE49-F238E27FC236}">
                  <a16:creationId xmlns:a16="http://schemas.microsoft.com/office/drawing/2014/main" xmlns="" id="{012510C6-683E-7DF1-84E8-79BD2F3498DB}"/>
                </a:ext>
              </a:extLst>
            </p:cNvPr>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026" name="Picture 2" descr="Child Writing Stock Illustrations, Royalty-Free Vector Graphics &amp; Clip Art  - iStock | Young child writing, Child writing letter, Child writing a letter">
            <a:extLst>
              <a:ext uri="{FF2B5EF4-FFF2-40B4-BE49-F238E27FC236}">
                <a16:creationId xmlns:a16="http://schemas.microsoft.com/office/drawing/2014/main" xmlns="" id="{4EB9194A-F6EB-D26C-A2DB-F3C7A9BAB4F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 b="97876" l="984" r="97869">
                        <a14:foregroundMark x1="43115" y1="6209" x2="54754" y2="11765"/>
                        <a14:foregroundMark x1="22623" y1="64542" x2="30984" y2="78922"/>
                        <a14:foregroundMark x1="30984" y1="78922" x2="47541" y2="86928"/>
                        <a14:foregroundMark x1="57705" y1="71895" x2="68033" y2="88725"/>
                        <a14:foregroundMark x1="68033" y1="88725" x2="77705" y2="95098"/>
                        <a14:foregroundMark x1="38852" y1="74510" x2="46557" y2="84967"/>
                        <a14:foregroundMark x1="46557" y1="84967" x2="68197" y2="85294"/>
                        <a14:foregroundMark x1="56721" y1="70261" x2="52459" y2="83007"/>
                        <a14:foregroundMark x1="69180" y1="69281" x2="65738" y2="89052"/>
                        <a14:foregroundMark x1="48361" y1="66176" x2="72459" y2="64542"/>
                        <a14:foregroundMark x1="48361" y1="23693" x2="50164" y2="27288"/>
                        <a14:foregroundMark x1="34262" y1="28758" x2="39016" y2="33987"/>
                        <a14:foregroundMark x1="7705" y1="72876" x2="22623" y2="89869"/>
                        <a14:foregroundMark x1="27869" y1="70915" x2="33115" y2="83824"/>
                        <a14:foregroundMark x1="22787" y1="74673" x2="33934" y2="94771"/>
                        <a14:foregroundMark x1="36557" y1="72876" x2="50656" y2="75980"/>
                        <a14:foregroundMark x1="20984" y1="75490" x2="25902" y2="83007"/>
                        <a14:foregroundMark x1="30328" y1="70098" x2="37705" y2="75490"/>
                        <a14:foregroundMark x1="90328" y1="74837" x2="97049" y2="84804"/>
                        <a14:foregroundMark x1="96066" y1="72876" x2="95246" y2="81699"/>
                        <a14:foregroundMark x1="95246" y1="81699" x2="62623" y2="92647"/>
                        <a14:foregroundMark x1="62623" y1="92647" x2="24098" y2="89869"/>
                        <a14:foregroundMark x1="24098" y1="89869" x2="13279" y2="83333"/>
                        <a14:foregroundMark x1="13279" y1="83333" x2="10820" y2="75163"/>
                        <a14:foregroundMark x1="10820" y1="75163" x2="20656" y2="66176"/>
                        <a14:foregroundMark x1="20656" y1="66176" x2="41639" y2="64379"/>
                        <a14:foregroundMark x1="41639" y1="64379" x2="94426" y2="75817"/>
                        <a14:foregroundMark x1="94426" y1="75817" x2="97869" y2="79902"/>
                        <a14:foregroundMark x1="90000" y1="91013" x2="44262" y2="95098"/>
                        <a14:foregroundMark x1="44262" y1="95098" x2="42459" y2="94281"/>
                        <a14:foregroundMark x1="83770" y1="72386" x2="69508" y2="82843"/>
                        <a14:foregroundMark x1="72131" y1="65850" x2="89180" y2="71569"/>
                        <a14:foregroundMark x1="82131" y1="84967" x2="82131" y2="84967"/>
                        <a14:foregroundMark x1="81639" y1="84641" x2="71148" y2="84804"/>
                        <a14:foregroundMark x1="50000" y1="78922" x2="49836" y2="82026"/>
                        <a14:foregroundMark x1="17213" y1="67320" x2="2623" y2="71895"/>
                        <a14:foregroundMark x1="2623" y1="71895" x2="4918" y2="83170"/>
                        <a14:foregroundMark x1="4918" y1="83170" x2="25410" y2="88889"/>
                        <a14:foregroundMark x1="22295" y1="91993" x2="64754" y2="98039"/>
                        <a14:foregroundMark x1="64754" y1="98039" x2="87049" y2="93954"/>
                        <a14:foregroundMark x1="19836" y1="76634" x2="20492" y2="81699"/>
                        <a14:foregroundMark x1="984" y1="77778" x2="984" y2="77778"/>
                        <a14:foregroundMark x1="48525" y1="2451" x2="48525" y2="2451"/>
                        <a14:foregroundMark x1="53934" y1="980" x2="53934" y2="980"/>
                        <a14:backgroundMark x1="42295" y1="2941" x2="42295" y2="2941"/>
                        <a14:backgroundMark x1="52295" y1="3105" x2="52295" y2="3105"/>
                      </a14:backgroundRemoval>
                    </a14:imgEffect>
                  </a14:imgLayer>
                </a14:imgProps>
              </a:ext>
              <a:ext uri="{28A0092B-C50C-407E-A947-70E740481C1C}">
                <a14:useLocalDpi xmlns:a14="http://schemas.microsoft.com/office/drawing/2010/main" val="0"/>
              </a:ext>
            </a:extLst>
          </a:blip>
          <a:srcRect/>
          <a:stretch>
            <a:fillRect/>
          </a:stretch>
        </p:blipFill>
        <p:spPr bwMode="auto">
          <a:xfrm>
            <a:off x="8358128" y="2773829"/>
            <a:ext cx="3776278" cy="3788659"/>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xmlns="" id="{2401A6D6-9BB0-2186-DF67-D0E9D899484E}"/>
              </a:ext>
            </a:extLst>
          </p:cNvPr>
          <p:cNvSpPr txBox="1"/>
          <p:nvPr/>
        </p:nvSpPr>
        <p:spPr>
          <a:xfrm>
            <a:off x="1976616" y="2233185"/>
            <a:ext cx="8269651" cy="707886"/>
          </a:xfrm>
          <a:prstGeom prst="rect">
            <a:avLst/>
          </a:prstGeom>
          <a:noFill/>
        </p:spPr>
        <p:txBody>
          <a:bodyPr wrap="square" rtlCol="0">
            <a:spAutoFit/>
          </a:bodyPr>
          <a:lstStyle/>
          <a:p>
            <a:pPr lvl="0" algn="ctr" fontAlgn="base">
              <a:spcAft>
                <a:spcPts val="600"/>
              </a:spcAft>
              <a:defRPr/>
            </a:pPr>
            <a:r>
              <a:rPr lang="vi-VN" sz="4000">
                <a:solidFill>
                  <a:srgbClr val="FF0000"/>
                </a:solidFill>
                <a:latin typeface="UTM Mother" panose="02040603050506020204" pitchFamily="18" charset="0"/>
                <a:cs typeface="Arial" panose="020B0604020202020204" pitchFamily="34" charset="0"/>
              </a:rPr>
              <a:t>Chủ điểm: Những người tài trí</a:t>
            </a:r>
            <a:endParaRPr lang="sv-SE" sz="4000">
              <a:solidFill>
                <a:srgbClr val="FF0000"/>
              </a:solidFill>
              <a:latin typeface="UTM Mother" panose="02040603050506020204" pitchFamily="18" charset="0"/>
              <a:cs typeface="Arial" panose="020B0604020202020204" pitchFamily="34" charset="0"/>
            </a:endParaRPr>
          </a:p>
        </p:txBody>
      </p:sp>
      <p:sp>
        <p:nvSpPr>
          <p:cNvPr id="6" name="Hộp Văn bản 5">
            <a:extLst>
              <a:ext uri="{FF2B5EF4-FFF2-40B4-BE49-F238E27FC236}">
                <a16:creationId xmlns:a16="http://schemas.microsoft.com/office/drawing/2014/main" xmlns="" id="{E7AE6993-36E4-16B1-CD64-22E929CDEB8E}"/>
              </a:ext>
            </a:extLst>
          </p:cNvPr>
          <p:cNvSpPr txBox="1"/>
          <p:nvPr/>
        </p:nvSpPr>
        <p:spPr>
          <a:xfrm>
            <a:off x="1705758" y="2941071"/>
            <a:ext cx="8962957" cy="707886"/>
          </a:xfrm>
          <a:prstGeom prst="rect">
            <a:avLst/>
          </a:prstGeom>
          <a:noFill/>
        </p:spPr>
        <p:txBody>
          <a:bodyPr wrap="square" rtlCol="0">
            <a:spAutoFit/>
          </a:bodyPr>
          <a:lstStyle/>
          <a:p>
            <a:pPr algn="ctr" defTabSz="1219170">
              <a:buClr>
                <a:srgbClr val="000000"/>
              </a:buClr>
              <a:defRPr/>
            </a:pPr>
            <a:r>
              <a:rPr lang="vi-VN" sz="4000" b="1" kern="0">
                <a:solidFill>
                  <a:srgbClr val="002060"/>
                </a:solidFill>
                <a:latin typeface="#9Slide05 Phobia" panose="02000506000000020003" pitchFamily="2" charset="0"/>
                <a:cs typeface="Arial"/>
                <a:sym typeface="Arial"/>
              </a:rPr>
              <a:t>TUẦN 12 - BÀI 6</a:t>
            </a:r>
            <a:endParaRPr lang="en-US" sz="4000" b="1" kern="0" dirty="0">
              <a:solidFill>
                <a:srgbClr val="002060"/>
              </a:solidFill>
              <a:latin typeface="#9Slide05 Phobia" panose="02000506000000020003" pitchFamily="2" charset="0"/>
              <a:cs typeface="Arial"/>
              <a:sym typeface="Arial"/>
            </a:endParaRPr>
          </a:p>
        </p:txBody>
      </p:sp>
    </p:spTree>
    <p:extLst>
      <p:ext uri="{BB962C8B-B14F-4D97-AF65-F5344CB8AC3E}">
        <p14:creationId xmlns:p14="http://schemas.microsoft.com/office/powerpoint/2010/main" val="1381041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53" presetClass="entr" presetSubtype="16" fill="hold" nodeType="withEffect">
                                  <p:stCondLst>
                                    <p:cond delay="3500"/>
                                  </p:stCondLst>
                                  <p:childTnLst>
                                    <p:set>
                                      <p:cBhvr>
                                        <p:cTn id="9" dur="1" fill="hold">
                                          <p:stCondLst>
                                            <p:cond delay="0"/>
                                          </p:stCondLst>
                                        </p:cTn>
                                        <p:tgtEl>
                                          <p:spTgt spid="5">
                                            <p:txEl>
                                              <p:pRg st="0" end="0"/>
                                            </p:txEl>
                                          </p:spTgt>
                                        </p:tgtEl>
                                        <p:attrNameLst>
                                          <p:attrName>style.visibility</p:attrName>
                                        </p:attrNameLst>
                                      </p:cBhvr>
                                      <p:to>
                                        <p:strVal val="visible"/>
                                      </p:to>
                                    </p:set>
                                    <p:anim calcmode="lin" valueType="num">
                                      <p:cBhvr>
                                        <p:cTn id="10" dur="750" fill="hold"/>
                                        <p:tgtEl>
                                          <p:spTgt spid="5">
                                            <p:txEl>
                                              <p:pRg st="0" end="0"/>
                                            </p:txEl>
                                          </p:spTgt>
                                        </p:tgtEl>
                                        <p:attrNameLst>
                                          <p:attrName>ppt_w</p:attrName>
                                        </p:attrNameLst>
                                      </p:cBhvr>
                                      <p:tavLst>
                                        <p:tav tm="0">
                                          <p:val>
                                            <p:fltVal val="0"/>
                                          </p:val>
                                        </p:tav>
                                        <p:tav tm="100000">
                                          <p:val>
                                            <p:strVal val="#ppt_w"/>
                                          </p:val>
                                        </p:tav>
                                      </p:tavLst>
                                    </p:anim>
                                    <p:anim calcmode="lin" valueType="num">
                                      <p:cBhvr>
                                        <p:cTn id="11" dur="75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2" dur="750"/>
                                        <p:tgtEl>
                                          <p:spTgt spid="5">
                                            <p:txEl>
                                              <p:pRg st="0" end="0"/>
                                            </p:txEl>
                                          </p:spTgt>
                                        </p:tgtEl>
                                      </p:cBhvr>
                                    </p:animEffect>
                                  </p:childTnLst>
                                </p:cTn>
                              </p:par>
                              <p:par>
                                <p:cTn id="13" presetID="53" presetClass="entr" presetSubtype="16" fill="hold" nodeType="withEffect">
                                  <p:stCondLst>
                                    <p:cond delay="350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p:cTn id="15" dur="750" fill="hold"/>
                                        <p:tgtEl>
                                          <p:spTgt spid="5">
                                            <p:txEl>
                                              <p:pRg st="1" end="1"/>
                                            </p:txEl>
                                          </p:spTgt>
                                        </p:tgtEl>
                                        <p:attrNameLst>
                                          <p:attrName>ppt_w</p:attrName>
                                        </p:attrNameLst>
                                      </p:cBhvr>
                                      <p:tavLst>
                                        <p:tav tm="0">
                                          <p:val>
                                            <p:fltVal val="0"/>
                                          </p:val>
                                        </p:tav>
                                        <p:tav tm="100000">
                                          <p:val>
                                            <p:strVal val="#ppt_w"/>
                                          </p:val>
                                        </p:tav>
                                      </p:tavLst>
                                    </p:anim>
                                    <p:anim calcmode="lin" valueType="num">
                                      <p:cBhvr>
                                        <p:cTn id="16" dur="750" fill="hold"/>
                                        <p:tgtEl>
                                          <p:spTgt spid="5">
                                            <p:txEl>
                                              <p:pRg st="1" end="1"/>
                                            </p:txEl>
                                          </p:spTgt>
                                        </p:tgtEl>
                                        <p:attrNameLst>
                                          <p:attrName>ppt_h</p:attrName>
                                        </p:attrNameLst>
                                      </p:cBhvr>
                                      <p:tavLst>
                                        <p:tav tm="0">
                                          <p:val>
                                            <p:fltVal val="0"/>
                                          </p:val>
                                        </p:tav>
                                        <p:tav tm="100000">
                                          <p:val>
                                            <p:strVal val="#ppt_h"/>
                                          </p:val>
                                        </p:tav>
                                      </p:tavLst>
                                    </p:anim>
                                    <p:animEffect transition="in" filter="fade">
                                      <p:cBhvr>
                                        <p:cTn id="17" dur="750"/>
                                        <p:tgtEl>
                                          <p:spTgt spid="5">
                                            <p:txEl>
                                              <p:pRg st="1" end="1"/>
                                            </p:txEl>
                                          </p:spTgt>
                                        </p:tgtEl>
                                      </p:cBhvr>
                                    </p:animEffect>
                                  </p:childTnLst>
                                </p:cTn>
                              </p:par>
                              <p:par>
                                <p:cTn id="18" presetID="32" presetClass="emph" presetSubtype="0" fill="hold" grpId="0" nodeType="withEffect">
                                  <p:stCondLst>
                                    <p:cond delay="4250"/>
                                  </p:stCondLst>
                                  <p:childTnLst>
                                    <p:animRot by="120000">
                                      <p:cBhvr>
                                        <p:cTn id="19" dur="75" fill="hold">
                                          <p:stCondLst>
                                            <p:cond delay="0"/>
                                          </p:stCondLst>
                                        </p:cTn>
                                        <p:tgtEl>
                                          <p:spTgt spid="5">
                                            <p:txEl>
                                              <p:pRg st="0" end="0"/>
                                            </p:txEl>
                                          </p:spTgt>
                                        </p:tgtEl>
                                        <p:attrNameLst>
                                          <p:attrName>r</p:attrName>
                                        </p:attrNameLst>
                                      </p:cBhvr>
                                    </p:animRot>
                                    <p:animRot by="-240000">
                                      <p:cBhvr>
                                        <p:cTn id="20" dur="150" fill="hold">
                                          <p:stCondLst>
                                            <p:cond delay="150"/>
                                          </p:stCondLst>
                                        </p:cTn>
                                        <p:tgtEl>
                                          <p:spTgt spid="5">
                                            <p:txEl>
                                              <p:pRg st="0" end="0"/>
                                            </p:txEl>
                                          </p:spTgt>
                                        </p:tgtEl>
                                        <p:attrNameLst>
                                          <p:attrName>r</p:attrName>
                                        </p:attrNameLst>
                                      </p:cBhvr>
                                    </p:animRot>
                                    <p:animRot by="240000">
                                      <p:cBhvr>
                                        <p:cTn id="21" dur="150" fill="hold">
                                          <p:stCondLst>
                                            <p:cond delay="300"/>
                                          </p:stCondLst>
                                        </p:cTn>
                                        <p:tgtEl>
                                          <p:spTgt spid="5">
                                            <p:txEl>
                                              <p:pRg st="0" end="0"/>
                                            </p:txEl>
                                          </p:spTgt>
                                        </p:tgtEl>
                                        <p:attrNameLst>
                                          <p:attrName>r</p:attrName>
                                        </p:attrNameLst>
                                      </p:cBhvr>
                                    </p:animRot>
                                    <p:animRot by="-240000">
                                      <p:cBhvr>
                                        <p:cTn id="22" dur="150" fill="hold">
                                          <p:stCondLst>
                                            <p:cond delay="450"/>
                                          </p:stCondLst>
                                        </p:cTn>
                                        <p:tgtEl>
                                          <p:spTgt spid="5">
                                            <p:txEl>
                                              <p:pRg st="0" end="0"/>
                                            </p:txEl>
                                          </p:spTgt>
                                        </p:tgtEl>
                                        <p:attrNameLst>
                                          <p:attrName>r</p:attrName>
                                        </p:attrNameLst>
                                      </p:cBhvr>
                                    </p:animRot>
                                    <p:animRot by="120000">
                                      <p:cBhvr>
                                        <p:cTn id="23" dur="150" fill="hold">
                                          <p:stCondLst>
                                            <p:cond delay="600"/>
                                          </p:stCondLst>
                                        </p:cTn>
                                        <p:tgtEl>
                                          <p:spTgt spid="5">
                                            <p:txEl>
                                              <p:pRg st="0" end="0"/>
                                            </p:txEl>
                                          </p:spTgt>
                                        </p:tgtEl>
                                        <p:attrNameLst>
                                          <p:attrName>r</p:attrName>
                                        </p:attrNameLst>
                                      </p:cBhvr>
                                    </p:animRot>
                                  </p:childTnLst>
                                </p:cTn>
                              </p:par>
                              <p:par>
                                <p:cTn id="24" presetID="32" presetClass="emph" presetSubtype="0" fill="hold" grpId="0" nodeType="withEffect">
                                  <p:stCondLst>
                                    <p:cond delay="4250"/>
                                  </p:stCondLst>
                                  <p:childTnLst>
                                    <p:animRot by="120000">
                                      <p:cBhvr>
                                        <p:cTn id="25" dur="75" fill="hold">
                                          <p:stCondLst>
                                            <p:cond delay="0"/>
                                          </p:stCondLst>
                                        </p:cTn>
                                        <p:tgtEl>
                                          <p:spTgt spid="5">
                                            <p:txEl>
                                              <p:pRg st="1" end="1"/>
                                            </p:txEl>
                                          </p:spTgt>
                                        </p:tgtEl>
                                        <p:attrNameLst>
                                          <p:attrName>r</p:attrName>
                                        </p:attrNameLst>
                                      </p:cBhvr>
                                    </p:animRot>
                                    <p:animRot by="-240000">
                                      <p:cBhvr>
                                        <p:cTn id="26" dur="150" fill="hold">
                                          <p:stCondLst>
                                            <p:cond delay="150"/>
                                          </p:stCondLst>
                                        </p:cTn>
                                        <p:tgtEl>
                                          <p:spTgt spid="5">
                                            <p:txEl>
                                              <p:pRg st="1" end="1"/>
                                            </p:txEl>
                                          </p:spTgt>
                                        </p:tgtEl>
                                        <p:attrNameLst>
                                          <p:attrName>r</p:attrName>
                                        </p:attrNameLst>
                                      </p:cBhvr>
                                    </p:animRot>
                                    <p:animRot by="240000">
                                      <p:cBhvr>
                                        <p:cTn id="27" dur="150" fill="hold">
                                          <p:stCondLst>
                                            <p:cond delay="300"/>
                                          </p:stCondLst>
                                        </p:cTn>
                                        <p:tgtEl>
                                          <p:spTgt spid="5">
                                            <p:txEl>
                                              <p:pRg st="1" end="1"/>
                                            </p:txEl>
                                          </p:spTgt>
                                        </p:tgtEl>
                                        <p:attrNameLst>
                                          <p:attrName>r</p:attrName>
                                        </p:attrNameLst>
                                      </p:cBhvr>
                                    </p:animRot>
                                    <p:animRot by="-240000">
                                      <p:cBhvr>
                                        <p:cTn id="28" dur="150" fill="hold">
                                          <p:stCondLst>
                                            <p:cond delay="450"/>
                                          </p:stCondLst>
                                        </p:cTn>
                                        <p:tgtEl>
                                          <p:spTgt spid="5">
                                            <p:txEl>
                                              <p:pRg st="1" end="1"/>
                                            </p:txEl>
                                          </p:spTgt>
                                        </p:tgtEl>
                                        <p:attrNameLst>
                                          <p:attrName>r</p:attrName>
                                        </p:attrNameLst>
                                      </p:cBhvr>
                                    </p:animRot>
                                    <p:animRot by="120000">
                                      <p:cBhvr>
                                        <p:cTn id="29" dur="150" fill="hold">
                                          <p:stCondLst>
                                            <p:cond delay="600"/>
                                          </p:stCondLst>
                                        </p:cTn>
                                        <p:tgtEl>
                                          <p:spTgt spid="5">
                                            <p:txEl>
                                              <p:pRg st="1" end="1"/>
                                            </p:txEl>
                                          </p:spTgt>
                                        </p:tgtEl>
                                        <p:attrNameLst>
                                          <p:attrName>r</p:attrName>
                                        </p:attrNameLst>
                                      </p:cBhvr>
                                    </p:animRot>
                                  </p:childTnLst>
                                </p:cTn>
                              </p:par>
                              <p:par>
                                <p:cTn id="30" presetID="6" presetClass="entr" presetSubtype="16" fill="hold" grpId="0" nodeType="withEffect">
                                  <p:stCondLst>
                                    <p:cond delay="1500"/>
                                  </p:stCondLst>
                                  <p:childTnLst>
                                    <p:set>
                                      <p:cBhvr>
                                        <p:cTn id="31" dur="1" fill="hold">
                                          <p:stCondLst>
                                            <p:cond delay="0"/>
                                          </p:stCondLst>
                                        </p:cTn>
                                        <p:tgtEl>
                                          <p:spTgt spid="2"/>
                                        </p:tgtEl>
                                        <p:attrNameLst>
                                          <p:attrName>style.visibility</p:attrName>
                                        </p:attrNameLst>
                                      </p:cBhvr>
                                      <p:to>
                                        <p:strVal val="visible"/>
                                      </p:to>
                                    </p:set>
                                    <p:animEffect transition="in" filter="circle(in)">
                                      <p:cBhvr>
                                        <p:cTn id="32" dur="2000"/>
                                        <p:tgtEl>
                                          <p:spTgt spid="2"/>
                                        </p:tgtEl>
                                      </p:cBhvr>
                                    </p:animEffect>
                                  </p:childTnLst>
                                </p:cTn>
                              </p:par>
                              <p:par>
                                <p:cTn id="33" presetID="47"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2"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79"/>
        <p:cNvGrpSpPr/>
        <p:nvPr/>
      </p:nvGrpSpPr>
      <p:grpSpPr>
        <a:xfrm>
          <a:off x="0" y="0"/>
          <a:ext cx="0" cy="0"/>
          <a:chOff x="0" y="0"/>
          <a:chExt cx="0" cy="0"/>
        </a:xfrm>
      </p:grpSpPr>
      <p:grpSp>
        <p:nvGrpSpPr>
          <p:cNvPr id="2486" name="Google Shape;2486;p61"/>
          <p:cNvGrpSpPr/>
          <p:nvPr/>
        </p:nvGrpSpPr>
        <p:grpSpPr>
          <a:xfrm rot="-1594073" flipH="1">
            <a:off x="9474869" y="297222"/>
            <a:ext cx="1711140" cy="1660707"/>
            <a:chOff x="982946" y="2171908"/>
            <a:chExt cx="1414815" cy="1373115"/>
          </a:xfrm>
        </p:grpSpPr>
        <p:grpSp>
          <p:nvGrpSpPr>
            <p:cNvPr id="2487" name="Google Shape;2487;p61"/>
            <p:cNvGrpSpPr/>
            <p:nvPr/>
          </p:nvGrpSpPr>
          <p:grpSpPr>
            <a:xfrm rot="-829825">
              <a:off x="1100120" y="2296717"/>
              <a:ext cx="1180469" cy="1123499"/>
              <a:chOff x="3286125" y="2959425"/>
              <a:chExt cx="1731225" cy="1647675"/>
            </a:xfrm>
          </p:grpSpPr>
          <p:sp>
            <p:nvSpPr>
              <p:cNvPr id="2488" name="Google Shape;2488;p61"/>
              <p:cNvSpPr/>
              <p:nvPr/>
            </p:nvSpPr>
            <p:spPr>
              <a:xfrm>
                <a:off x="3286125" y="2959425"/>
                <a:ext cx="1731225" cy="1647675"/>
              </a:xfrm>
              <a:custGeom>
                <a:avLst/>
                <a:gdLst/>
                <a:ahLst/>
                <a:cxnLst/>
                <a:rect l="l" t="t" r="r" b="b"/>
                <a:pathLst>
                  <a:path w="69249" h="65907" extrusionOk="0">
                    <a:moveTo>
                      <a:pt x="668" y="24498"/>
                    </a:moveTo>
                    <a:cubicBezTo>
                      <a:pt x="1337" y="22660"/>
                      <a:pt x="2941" y="22058"/>
                      <a:pt x="4746" y="21824"/>
                    </a:cubicBezTo>
                    <a:cubicBezTo>
                      <a:pt x="8923" y="21290"/>
                      <a:pt x="13068" y="20655"/>
                      <a:pt x="17245" y="20220"/>
                    </a:cubicBezTo>
                    <a:cubicBezTo>
                      <a:pt x="20754" y="19886"/>
                      <a:pt x="23361" y="18783"/>
                      <a:pt x="24765" y="15107"/>
                    </a:cubicBezTo>
                    <a:cubicBezTo>
                      <a:pt x="26403" y="10929"/>
                      <a:pt x="28642" y="6985"/>
                      <a:pt x="30614" y="2941"/>
                    </a:cubicBezTo>
                    <a:cubicBezTo>
                      <a:pt x="31416" y="1337"/>
                      <a:pt x="32385" y="67"/>
                      <a:pt x="34424" y="0"/>
                    </a:cubicBezTo>
                    <a:lnTo>
                      <a:pt x="34724" y="0"/>
                    </a:lnTo>
                    <a:cubicBezTo>
                      <a:pt x="36797" y="67"/>
                      <a:pt x="37766" y="1337"/>
                      <a:pt x="38568" y="2941"/>
                    </a:cubicBezTo>
                    <a:cubicBezTo>
                      <a:pt x="40540" y="6985"/>
                      <a:pt x="42812" y="10929"/>
                      <a:pt x="44450" y="15107"/>
                    </a:cubicBezTo>
                    <a:cubicBezTo>
                      <a:pt x="45887" y="18750"/>
                      <a:pt x="48494" y="19852"/>
                      <a:pt x="51970" y="20187"/>
                    </a:cubicBezTo>
                    <a:cubicBezTo>
                      <a:pt x="56147" y="20621"/>
                      <a:pt x="60325" y="21223"/>
                      <a:pt x="64469" y="21757"/>
                    </a:cubicBezTo>
                    <a:cubicBezTo>
                      <a:pt x="66241" y="21991"/>
                      <a:pt x="67878" y="22593"/>
                      <a:pt x="68547" y="24431"/>
                    </a:cubicBezTo>
                    <a:cubicBezTo>
                      <a:pt x="69248" y="26336"/>
                      <a:pt x="68379" y="27840"/>
                      <a:pt x="66976" y="29177"/>
                    </a:cubicBezTo>
                    <a:cubicBezTo>
                      <a:pt x="63233" y="32720"/>
                      <a:pt x="59623" y="36396"/>
                      <a:pt x="55913" y="39939"/>
                    </a:cubicBezTo>
                    <a:cubicBezTo>
                      <a:pt x="54510" y="41309"/>
                      <a:pt x="53975" y="42746"/>
                      <a:pt x="54376" y="44751"/>
                    </a:cubicBezTo>
                    <a:cubicBezTo>
                      <a:pt x="55345" y="49631"/>
                      <a:pt x="56181" y="54544"/>
                      <a:pt x="56949" y="59456"/>
                    </a:cubicBezTo>
                    <a:cubicBezTo>
                      <a:pt x="57217" y="61295"/>
                      <a:pt x="57518" y="63333"/>
                      <a:pt x="55679" y="64603"/>
                    </a:cubicBezTo>
                    <a:cubicBezTo>
                      <a:pt x="53908" y="65840"/>
                      <a:pt x="52137" y="65138"/>
                      <a:pt x="50399" y="64202"/>
                    </a:cubicBezTo>
                    <a:cubicBezTo>
                      <a:pt x="46088" y="61863"/>
                      <a:pt x="41743" y="59590"/>
                      <a:pt x="37398" y="57284"/>
                    </a:cubicBezTo>
                    <a:cubicBezTo>
                      <a:pt x="35694" y="56281"/>
                      <a:pt x="33588" y="56281"/>
                      <a:pt x="31884" y="57284"/>
                    </a:cubicBezTo>
                    <a:cubicBezTo>
                      <a:pt x="27572" y="59590"/>
                      <a:pt x="23228" y="61863"/>
                      <a:pt x="18916" y="64236"/>
                    </a:cubicBezTo>
                    <a:cubicBezTo>
                      <a:pt x="17178" y="65171"/>
                      <a:pt x="15441" y="65907"/>
                      <a:pt x="13636" y="64637"/>
                    </a:cubicBezTo>
                    <a:cubicBezTo>
                      <a:pt x="11764" y="63400"/>
                      <a:pt x="12065" y="61295"/>
                      <a:pt x="12366" y="59490"/>
                    </a:cubicBezTo>
                    <a:cubicBezTo>
                      <a:pt x="13101" y="54577"/>
                      <a:pt x="13903" y="49664"/>
                      <a:pt x="14872" y="44785"/>
                    </a:cubicBezTo>
                    <a:cubicBezTo>
                      <a:pt x="15240" y="42779"/>
                      <a:pt x="14739" y="41342"/>
                      <a:pt x="13302" y="39972"/>
                    </a:cubicBezTo>
                    <a:cubicBezTo>
                      <a:pt x="9592" y="36429"/>
                      <a:pt x="5982" y="32786"/>
                      <a:pt x="2239" y="29244"/>
                    </a:cubicBezTo>
                    <a:cubicBezTo>
                      <a:pt x="836" y="27907"/>
                      <a:pt x="0" y="26403"/>
                      <a:pt x="668" y="24498"/>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89" name="Google Shape;2489;p61"/>
              <p:cNvSpPr/>
              <p:nvPr/>
            </p:nvSpPr>
            <p:spPr>
              <a:xfrm rot="10800000">
                <a:off x="4069827" y="3954311"/>
                <a:ext cx="165475" cy="133325"/>
              </a:xfrm>
              <a:custGeom>
                <a:avLst/>
                <a:gdLst/>
                <a:ahLst/>
                <a:cxnLst/>
                <a:rect l="l" t="t" r="r" b="b"/>
                <a:pathLst>
                  <a:path w="6619" h="5333" extrusionOk="0">
                    <a:moveTo>
                      <a:pt x="3041" y="1"/>
                    </a:moveTo>
                    <a:cubicBezTo>
                      <a:pt x="457" y="1"/>
                      <a:pt x="1" y="2535"/>
                      <a:pt x="1" y="4581"/>
                    </a:cubicBezTo>
                    <a:cubicBezTo>
                      <a:pt x="1" y="5082"/>
                      <a:pt x="369" y="5333"/>
                      <a:pt x="736" y="5333"/>
                    </a:cubicBezTo>
                    <a:cubicBezTo>
                      <a:pt x="1104" y="5333"/>
                      <a:pt x="1471" y="5082"/>
                      <a:pt x="1471" y="4581"/>
                    </a:cubicBezTo>
                    <a:cubicBezTo>
                      <a:pt x="1471" y="3411"/>
                      <a:pt x="1371" y="1673"/>
                      <a:pt x="2909" y="1473"/>
                    </a:cubicBezTo>
                    <a:cubicBezTo>
                      <a:pt x="3015" y="1460"/>
                      <a:pt x="3116" y="1453"/>
                      <a:pt x="3212" y="1453"/>
                    </a:cubicBezTo>
                    <a:cubicBezTo>
                      <a:pt x="4821" y="1453"/>
                      <a:pt x="5146" y="3227"/>
                      <a:pt x="5114" y="4614"/>
                    </a:cubicBezTo>
                    <a:cubicBezTo>
                      <a:pt x="5114" y="5082"/>
                      <a:pt x="5482" y="5316"/>
                      <a:pt x="5850" y="5316"/>
                    </a:cubicBezTo>
                    <a:cubicBezTo>
                      <a:pt x="6217" y="5316"/>
                      <a:pt x="6585" y="5082"/>
                      <a:pt x="6585" y="4614"/>
                    </a:cubicBezTo>
                    <a:cubicBezTo>
                      <a:pt x="6618" y="2342"/>
                      <a:pt x="5749" y="36"/>
                      <a:pt x="3143" y="2"/>
                    </a:cubicBezTo>
                    <a:cubicBezTo>
                      <a:pt x="3108" y="1"/>
                      <a:pt x="3075" y="1"/>
                      <a:pt x="3041"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0" name="Google Shape;2490;p61"/>
              <p:cNvSpPr/>
              <p:nvPr/>
            </p:nvSpPr>
            <p:spPr>
              <a:xfrm>
                <a:off x="3738125" y="3594425"/>
                <a:ext cx="367675" cy="363475"/>
              </a:xfrm>
              <a:custGeom>
                <a:avLst/>
                <a:gdLst/>
                <a:ahLst/>
                <a:cxnLst/>
                <a:rect l="l" t="t" r="r" b="b"/>
                <a:pathLst>
                  <a:path w="14707" h="14539" extrusionOk="0">
                    <a:moveTo>
                      <a:pt x="14472" y="6852"/>
                    </a:moveTo>
                    <a:cubicBezTo>
                      <a:pt x="14706" y="10762"/>
                      <a:pt x="11732" y="14104"/>
                      <a:pt x="7821" y="14305"/>
                    </a:cubicBezTo>
                    <a:cubicBezTo>
                      <a:pt x="3911" y="14539"/>
                      <a:pt x="536" y="11597"/>
                      <a:pt x="268" y="7687"/>
                    </a:cubicBezTo>
                    <a:cubicBezTo>
                      <a:pt x="1" y="3777"/>
                      <a:pt x="3009" y="435"/>
                      <a:pt x="6886" y="234"/>
                    </a:cubicBezTo>
                    <a:cubicBezTo>
                      <a:pt x="10796" y="0"/>
                      <a:pt x="14205" y="2941"/>
                      <a:pt x="14472" y="6852"/>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1" name="Google Shape;2491;p61"/>
              <p:cNvSpPr/>
              <p:nvPr/>
            </p:nvSpPr>
            <p:spPr>
              <a:xfrm>
                <a:off x="3830050" y="3612800"/>
                <a:ext cx="274075" cy="318375"/>
              </a:xfrm>
              <a:custGeom>
                <a:avLst/>
                <a:gdLst/>
                <a:ahLst/>
                <a:cxnLst/>
                <a:rect l="l" t="t" r="r" b="b"/>
                <a:pathLst>
                  <a:path w="10963" h="12735" extrusionOk="0">
                    <a:moveTo>
                      <a:pt x="6283" y="1"/>
                    </a:moveTo>
                    <a:cubicBezTo>
                      <a:pt x="4044" y="368"/>
                      <a:pt x="2172" y="1839"/>
                      <a:pt x="1337" y="3944"/>
                    </a:cubicBezTo>
                    <a:cubicBezTo>
                      <a:pt x="0" y="7253"/>
                      <a:pt x="1604" y="10996"/>
                      <a:pt x="4946" y="12266"/>
                    </a:cubicBezTo>
                    <a:cubicBezTo>
                      <a:pt x="5648" y="12567"/>
                      <a:pt x="6384" y="12701"/>
                      <a:pt x="7152" y="12734"/>
                    </a:cubicBezTo>
                    <a:cubicBezTo>
                      <a:pt x="9559" y="11431"/>
                      <a:pt x="10962" y="8857"/>
                      <a:pt x="10795" y="6117"/>
                    </a:cubicBezTo>
                    <a:cubicBezTo>
                      <a:pt x="10595" y="3376"/>
                      <a:pt x="8857" y="970"/>
                      <a:pt x="6283"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2" name="Google Shape;2492;p61"/>
              <p:cNvSpPr/>
              <p:nvPr/>
            </p:nvSpPr>
            <p:spPr>
              <a:xfrm>
                <a:off x="4159250" y="3565175"/>
                <a:ext cx="386025" cy="383525"/>
              </a:xfrm>
              <a:custGeom>
                <a:avLst/>
                <a:gdLst/>
                <a:ahLst/>
                <a:cxnLst/>
                <a:rect l="l" t="t" r="r" b="b"/>
                <a:pathLst>
                  <a:path w="15441" h="15341" extrusionOk="0">
                    <a:moveTo>
                      <a:pt x="14705" y="6317"/>
                    </a:moveTo>
                    <a:cubicBezTo>
                      <a:pt x="15441" y="10161"/>
                      <a:pt x="12934" y="13870"/>
                      <a:pt x="9091" y="14572"/>
                    </a:cubicBezTo>
                    <a:cubicBezTo>
                      <a:pt x="5247" y="15341"/>
                      <a:pt x="1537" y="12834"/>
                      <a:pt x="735" y="9024"/>
                    </a:cubicBezTo>
                    <a:cubicBezTo>
                      <a:pt x="0" y="5181"/>
                      <a:pt x="2507" y="1471"/>
                      <a:pt x="6350" y="736"/>
                    </a:cubicBezTo>
                    <a:cubicBezTo>
                      <a:pt x="10193" y="1"/>
                      <a:pt x="13903" y="2474"/>
                      <a:pt x="14705" y="6317"/>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3" name="Google Shape;2493;p61"/>
              <p:cNvSpPr/>
              <p:nvPr/>
            </p:nvSpPr>
            <p:spPr>
              <a:xfrm>
                <a:off x="4262850" y="3586075"/>
                <a:ext cx="277400" cy="315000"/>
              </a:xfrm>
              <a:custGeom>
                <a:avLst/>
                <a:gdLst/>
                <a:ahLst/>
                <a:cxnLst/>
                <a:rect l="l" t="t" r="r" b="b"/>
                <a:pathLst>
                  <a:path w="11096" h="12600" extrusionOk="0">
                    <a:moveTo>
                      <a:pt x="5247" y="0"/>
                    </a:moveTo>
                    <a:cubicBezTo>
                      <a:pt x="3075" y="669"/>
                      <a:pt x="1437" y="2406"/>
                      <a:pt x="869" y="4579"/>
                    </a:cubicBezTo>
                    <a:cubicBezTo>
                      <a:pt x="0" y="8021"/>
                      <a:pt x="2106" y="11530"/>
                      <a:pt x="5548" y="12366"/>
                    </a:cubicBezTo>
                    <a:cubicBezTo>
                      <a:pt x="6283" y="12533"/>
                      <a:pt x="7052" y="12600"/>
                      <a:pt x="7787" y="12500"/>
                    </a:cubicBezTo>
                    <a:cubicBezTo>
                      <a:pt x="10027" y="10895"/>
                      <a:pt x="11096" y="8155"/>
                      <a:pt x="10561" y="5481"/>
                    </a:cubicBezTo>
                    <a:cubicBezTo>
                      <a:pt x="9993" y="2774"/>
                      <a:pt x="7921" y="635"/>
                      <a:pt x="5247"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4" name="Google Shape;2494;p61"/>
              <p:cNvSpPr/>
              <p:nvPr/>
            </p:nvSpPr>
            <p:spPr>
              <a:xfrm>
                <a:off x="4389000" y="3496675"/>
                <a:ext cx="151250" cy="98600"/>
              </a:xfrm>
              <a:custGeom>
                <a:avLst/>
                <a:gdLst/>
                <a:ahLst/>
                <a:cxnLst/>
                <a:rect l="l" t="t" r="r" b="b"/>
                <a:pathLst>
                  <a:path w="6050" h="3944" extrusionOk="0">
                    <a:moveTo>
                      <a:pt x="5515" y="2273"/>
                    </a:moveTo>
                    <a:cubicBezTo>
                      <a:pt x="4479" y="802"/>
                      <a:pt x="2708" y="0"/>
                      <a:pt x="903" y="201"/>
                    </a:cubicBezTo>
                    <a:cubicBezTo>
                      <a:pt x="1" y="301"/>
                      <a:pt x="201" y="1705"/>
                      <a:pt x="1137" y="1638"/>
                    </a:cubicBezTo>
                    <a:cubicBezTo>
                      <a:pt x="2407" y="1504"/>
                      <a:pt x="3677" y="2106"/>
                      <a:pt x="4379" y="3209"/>
                    </a:cubicBezTo>
                    <a:cubicBezTo>
                      <a:pt x="4947" y="3944"/>
                      <a:pt x="6050" y="3041"/>
                      <a:pt x="5515" y="2273"/>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5" name="Google Shape;2495;p61"/>
              <p:cNvSpPr/>
              <p:nvPr/>
            </p:nvSpPr>
            <p:spPr>
              <a:xfrm>
                <a:off x="3744825" y="3509200"/>
                <a:ext cx="144550" cy="101125"/>
              </a:xfrm>
              <a:custGeom>
                <a:avLst/>
                <a:gdLst/>
                <a:ahLst/>
                <a:cxnLst/>
                <a:rect l="l" t="t" r="r" b="b"/>
                <a:pathLst>
                  <a:path w="5782" h="4045" extrusionOk="0">
                    <a:moveTo>
                      <a:pt x="4779" y="0"/>
                    </a:moveTo>
                    <a:cubicBezTo>
                      <a:pt x="2941" y="0"/>
                      <a:pt x="1304" y="1003"/>
                      <a:pt x="468" y="2607"/>
                    </a:cubicBezTo>
                    <a:cubicBezTo>
                      <a:pt x="0" y="3443"/>
                      <a:pt x="1337" y="4044"/>
                      <a:pt x="1771" y="3209"/>
                    </a:cubicBezTo>
                    <a:cubicBezTo>
                      <a:pt x="2373" y="2073"/>
                      <a:pt x="3576" y="1404"/>
                      <a:pt x="4880" y="1438"/>
                    </a:cubicBezTo>
                    <a:cubicBezTo>
                      <a:pt x="5782" y="1404"/>
                      <a:pt x="5682" y="0"/>
                      <a:pt x="4779"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6" name="Google Shape;2496;p61"/>
              <p:cNvSpPr/>
              <p:nvPr/>
            </p:nvSpPr>
            <p:spPr>
              <a:xfrm>
                <a:off x="3999450" y="3666725"/>
                <a:ext cx="67750" cy="69950"/>
              </a:xfrm>
              <a:custGeom>
                <a:avLst/>
                <a:gdLst/>
                <a:ahLst/>
                <a:cxnLst/>
                <a:rect l="l" t="t" r="r" b="b"/>
                <a:pathLst>
                  <a:path w="2710" h="2798" extrusionOk="0">
                    <a:moveTo>
                      <a:pt x="497" y="0"/>
                    </a:moveTo>
                    <a:cubicBezTo>
                      <a:pt x="170" y="0"/>
                      <a:pt x="0" y="513"/>
                      <a:pt x="343" y="684"/>
                    </a:cubicBezTo>
                    <a:cubicBezTo>
                      <a:pt x="1045" y="1152"/>
                      <a:pt x="1579" y="1821"/>
                      <a:pt x="1880" y="2589"/>
                    </a:cubicBezTo>
                    <a:cubicBezTo>
                      <a:pt x="1953" y="2736"/>
                      <a:pt x="2093" y="2798"/>
                      <a:pt x="2232" y="2798"/>
                    </a:cubicBezTo>
                    <a:cubicBezTo>
                      <a:pt x="2473" y="2798"/>
                      <a:pt x="2709" y="2610"/>
                      <a:pt x="2582" y="2355"/>
                    </a:cubicBezTo>
                    <a:cubicBezTo>
                      <a:pt x="2181" y="1386"/>
                      <a:pt x="1513" y="584"/>
                      <a:pt x="677" y="49"/>
                    </a:cubicBezTo>
                    <a:cubicBezTo>
                      <a:pt x="614" y="15"/>
                      <a:pt x="553" y="0"/>
                      <a:pt x="497"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7" name="Google Shape;2497;p61"/>
              <p:cNvSpPr/>
              <p:nvPr/>
            </p:nvSpPr>
            <p:spPr>
              <a:xfrm>
                <a:off x="3967075" y="3646725"/>
                <a:ext cx="31800" cy="21675"/>
              </a:xfrm>
              <a:custGeom>
                <a:avLst/>
                <a:gdLst/>
                <a:ahLst/>
                <a:cxnLst/>
                <a:rect l="l" t="t" r="r" b="b"/>
                <a:pathLst>
                  <a:path w="1272" h="867" extrusionOk="0">
                    <a:moveTo>
                      <a:pt x="412" y="0"/>
                    </a:moveTo>
                    <a:cubicBezTo>
                      <a:pt x="283" y="0"/>
                      <a:pt x="169" y="67"/>
                      <a:pt x="100" y="181"/>
                    </a:cubicBezTo>
                    <a:cubicBezTo>
                      <a:pt x="0" y="382"/>
                      <a:pt x="67" y="582"/>
                      <a:pt x="268" y="682"/>
                    </a:cubicBezTo>
                    <a:lnTo>
                      <a:pt x="568" y="816"/>
                    </a:lnTo>
                    <a:cubicBezTo>
                      <a:pt x="634" y="851"/>
                      <a:pt x="698" y="867"/>
                      <a:pt x="756" y="867"/>
                    </a:cubicBezTo>
                    <a:cubicBezTo>
                      <a:pt x="1086" y="867"/>
                      <a:pt x="1271" y="380"/>
                      <a:pt x="903" y="181"/>
                    </a:cubicBezTo>
                    <a:lnTo>
                      <a:pt x="602" y="47"/>
                    </a:lnTo>
                    <a:cubicBezTo>
                      <a:pt x="537" y="15"/>
                      <a:pt x="473" y="0"/>
                      <a:pt x="412"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8" name="Google Shape;2498;p61"/>
              <p:cNvSpPr/>
              <p:nvPr/>
            </p:nvSpPr>
            <p:spPr>
              <a:xfrm>
                <a:off x="4051450" y="3752650"/>
                <a:ext cx="20075" cy="22875"/>
              </a:xfrm>
              <a:custGeom>
                <a:avLst/>
                <a:gdLst/>
                <a:ahLst/>
                <a:cxnLst/>
                <a:rect l="l" t="t" r="r" b="b"/>
                <a:pathLst>
                  <a:path w="803" h="915" extrusionOk="0">
                    <a:moveTo>
                      <a:pt x="426" y="1"/>
                    </a:moveTo>
                    <a:cubicBezTo>
                      <a:pt x="385" y="1"/>
                      <a:pt x="343" y="7"/>
                      <a:pt x="301" y="21"/>
                    </a:cubicBezTo>
                    <a:cubicBezTo>
                      <a:pt x="134" y="88"/>
                      <a:pt x="1" y="289"/>
                      <a:pt x="68" y="489"/>
                    </a:cubicBezTo>
                    <a:cubicBezTo>
                      <a:pt x="10" y="756"/>
                      <a:pt x="225" y="914"/>
                      <a:pt x="438" y="914"/>
                    </a:cubicBezTo>
                    <a:cubicBezTo>
                      <a:pt x="599" y="914"/>
                      <a:pt x="760" y="824"/>
                      <a:pt x="803" y="623"/>
                    </a:cubicBezTo>
                    <a:cubicBezTo>
                      <a:pt x="803" y="489"/>
                      <a:pt x="803" y="389"/>
                      <a:pt x="769" y="255"/>
                    </a:cubicBezTo>
                    <a:cubicBezTo>
                      <a:pt x="716" y="97"/>
                      <a:pt x="580" y="1"/>
                      <a:pt x="426"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99" name="Google Shape;2499;p61"/>
              <p:cNvSpPr/>
              <p:nvPr/>
            </p:nvSpPr>
            <p:spPr>
              <a:xfrm>
                <a:off x="4053125" y="3762375"/>
                <a:ext cx="25" cy="2525"/>
              </a:xfrm>
              <a:custGeom>
                <a:avLst/>
                <a:gdLst/>
                <a:ahLst/>
                <a:cxnLst/>
                <a:rect l="l" t="t" r="r" b="b"/>
                <a:pathLst>
                  <a:path w="1" h="101" extrusionOk="0">
                    <a:moveTo>
                      <a:pt x="1" y="100"/>
                    </a:moveTo>
                    <a:lnTo>
                      <a:pt x="1" y="100"/>
                    </a:lnTo>
                    <a:lnTo>
                      <a:pt x="1" y="100"/>
                    </a:lnTo>
                    <a:cubicBezTo>
                      <a:pt x="1" y="0"/>
                      <a:pt x="1" y="67"/>
                      <a:pt x="1" y="10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0" name="Google Shape;2500;p61"/>
              <p:cNvSpPr/>
              <p:nvPr/>
            </p:nvSpPr>
            <p:spPr>
              <a:xfrm>
                <a:off x="4053125" y="3764875"/>
                <a:ext cx="25" cy="1700"/>
              </a:xfrm>
              <a:custGeom>
                <a:avLst/>
                <a:gdLst/>
                <a:ahLst/>
                <a:cxnLst/>
                <a:rect l="l" t="t" r="r" b="b"/>
                <a:pathLst>
                  <a:path w="1" h="68" extrusionOk="0">
                    <a:moveTo>
                      <a:pt x="1" y="0"/>
                    </a:moveTo>
                    <a:cubicBezTo>
                      <a:pt x="1" y="67"/>
                      <a:pt x="1" y="34"/>
                      <a:pt x="1"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1" name="Google Shape;2501;p61"/>
              <p:cNvSpPr/>
              <p:nvPr/>
            </p:nvSpPr>
            <p:spPr>
              <a:xfrm>
                <a:off x="4053125" y="3764875"/>
                <a:ext cx="25" cy="25"/>
              </a:xfrm>
              <a:custGeom>
                <a:avLst/>
                <a:gdLst/>
                <a:ahLst/>
                <a:cxnLst/>
                <a:rect l="l" t="t" r="r" b="b"/>
                <a:pathLst>
                  <a:path w="1" h="1" extrusionOk="0">
                    <a:moveTo>
                      <a:pt x="1" y="0"/>
                    </a:moveTo>
                    <a:lnTo>
                      <a:pt x="1" y="0"/>
                    </a:lnTo>
                    <a:lnTo>
                      <a:pt x="1" y="0"/>
                    </a:ln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2" name="Google Shape;2502;p61"/>
              <p:cNvSpPr/>
              <p:nvPr/>
            </p:nvSpPr>
            <p:spPr>
              <a:xfrm>
                <a:off x="4430800" y="3645450"/>
                <a:ext cx="66575" cy="71200"/>
              </a:xfrm>
              <a:custGeom>
                <a:avLst/>
                <a:gdLst/>
                <a:ahLst/>
                <a:cxnLst/>
                <a:rect l="l" t="t" r="r" b="b"/>
                <a:pathLst>
                  <a:path w="2663" h="2848" extrusionOk="0">
                    <a:moveTo>
                      <a:pt x="506" y="1"/>
                    </a:moveTo>
                    <a:cubicBezTo>
                      <a:pt x="199" y="1"/>
                      <a:pt x="0" y="477"/>
                      <a:pt x="334" y="700"/>
                    </a:cubicBezTo>
                    <a:cubicBezTo>
                      <a:pt x="1036" y="1168"/>
                      <a:pt x="1537" y="1836"/>
                      <a:pt x="1838" y="2605"/>
                    </a:cubicBezTo>
                    <a:cubicBezTo>
                      <a:pt x="1916" y="2774"/>
                      <a:pt x="2071" y="2847"/>
                      <a:pt x="2218" y="2847"/>
                    </a:cubicBezTo>
                    <a:cubicBezTo>
                      <a:pt x="2449" y="2847"/>
                      <a:pt x="2662" y="2669"/>
                      <a:pt x="2540" y="2404"/>
                    </a:cubicBezTo>
                    <a:cubicBezTo>
                      <a:pt x="2172" y="1435"/>
                      <a:pt x="1537" y="633"/>
                      <a:pt x="702" y="65"/>
                    </a:cubicBezTo>
                    <a:cubicBezTo>
                      <a:pt x="634" y="20"/>
                      <a:pt x="568" y="1"/>
                      <a:pt x="506"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3" name="Google Shape;2503;p61"/>
              <p:cNvSpPr/>
              <p:nvPr/>
            </p:nvSpPr>
            <p:spPr>
              <a:xfrm>
                <a:off x="4399875" y="3624150"/>
                <a:ext cx="28425" cy="22050"/>
              </a:xfrm>
              <a:custGeom>
                <a:avLst/>
                <a:gdLst/>
                <a:ahLst/>
                <a:cxnLst/>
                <a:rect l="l" t="t" r="r" b="b"/>
                <a:pathLst>
                  <a:path w="1137" h="882" extrusionOk="0">
                    <a:moveTo>
                      <a:pt x="412" y="1"/>
                    </a:moveTo>
                    <a:cubicBezTo>
                      <a:pt x="283" y="1"/>
                      <a:pt x="169" y="68"/>
                      <a:pt x="101" y="182"/>
                    </a:cubicBezTo>
                    <a:cubicBezTo>
                      <a:pt x="0" y="382"/>
                      <a:pt x="67" y="583"/>
                      <a:pt x="234" y="683"/>
                    </a:cubicBezTo>
                    <a:lnTo>
                      <a:pt x="535" y="850"/>
                    </a:lnTo>
                    <a:cubicBezTo>
                      <a:pt x="596" y="870"/>
                      <a:pt x="656" y="881"/>
                      <a:pt x="714" y="881"/>
                    </a:cubicBezTo>
                    <a:cubicBezTo>
                      <a:pt x="848" y="881"/>
                      <a:pt x="966" y="823"/>
                      <a:pt x="1036" y="683"/>
                    </a:cubicBezTo>
                    <a:cubicBezTo>
                      <a:pt x="1137" y="516"/>
                      <a:pt x="1070" y="282"/>
                      <a:pt x="903" y="215"/>
                    </a:cubicBezTo>
                    <a:lnTo>
                      <a:pt x="602" y="48"/>
                    </a:lnTo>
                    <a:cubicBezTo>
                      <a:pt x="538" y="16"/>
                      <a:pt x="473" y="1"/>
                      <a:pt x="412"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4" name="Google Shape;2504;p61"/>
              <p:cNvSpPr/>
              <p:nvPr/>
            </p:nvSpPr>
            <p:spPr>
              <a:xfrm>
                <a:off x="4480625" y="3732600"/>
                <a:ext cx="20375" cy="22550"/>
              </a:xfrm>
              <a:custGeom>
                <a:avLst/>
                <a:gdLst/>
                <a:ahLst/>
                <a:cxnLst/>
                <a:rect l="l" t="t" r="r" b="b"/>
                <a:pathLst>
                  <a:path w="815" h="902" extrusionOk="0">
                    <a:moveTo>
                      <a:pt x="437" y="1"/>
                    </a:moveTo>
                    <a:cubicBezTo>
                      <a:pt x="397" y="1"/>
                      <a:pt x="355" y="7"/>
                      <a:pt x="313" y="21"/>
                    </a:cubicBezTo>
                    <a:cubicBezTo>
                      <a:pt x="146" y="55"/>
                      <a:pt x="12" y="255"/>
                      <a:pt x="79" y="456"/>
                    </a:cubicBezTo>
                    <a:cubicBezTo>
                      <a:pt x="1" y="730"/>
                      <a:pt x="221" y="901"/>
                      <a:pt x="437" y="901"/>
                    </a:cubicBezTo>
                    <a:cubicBezTo>
                      <a:pt x="589" y="901"/>
                      <a:pt x="739" y="816"/>
                      <a:pt x="781" y="623"/>
                    </a:cubicBezTo>
                    <a:cubicBezTo>
                      <a:pt x="814" y="489"/>
                      <a:pt x="814" y="389"/>
                      <a:pt x="781" y="255"/>
                    </a:cubicBezTo>
                    <a:cubicBezTo>
                      <a:pt x="728" y="97"/>
                      <a:pt x="591" y="1"/>
                      <a:pt x="437"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5" name="Google Shape;2505;p61"/>
              <p:cNvSpPr/>
              <p:nvPr/>
            </p:nvSpPr>
            <p:spPr>
              <a:xfrm>
                <a:off x="4481750" y="3741475"/>
                <a:ext cx="850" cy="2525"/>
              </a:xfrm>
              <a:custGeom>
                <a:avLst/>
                <a:gdLst/>
                <a:ahLst/>
                <a:cxnLst/>
                <a:rect l="l" t="t" r="r" b="b"/>
                <a:pathLst>
                  <a:path w="34" h="101" extrusionOk="0">
                    <a:moveTo>
                      <a:pt x="34" y="101"/>
                    </a:moveTo>
                    <a:lnTo>
                      <a:pt x="34" y="101"/>
                    </a:lnTo>
                    <a:cubicBezTo>
                      <a:pt x="1" y="0"/>
                      <a:pt x="34" y="101"/>
                      <a:pt x="34" y="10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6" name="Google Shape;2506;p61"/>
              <p:cNvSpPr/>
              <p:nvPr/>
            </p:nvSpPr>
            <p:spPr>
              <a:xfrm>
                <a:off x="4482575" y="3744825"/>
                <a:ext cx="25" cy="1675"/>
              </a:xfrm>
              <a:custGeom>
                <a:avLst/>
                <a:gdLst/>
                <a:ahLst/>
                <a:cxnLst/>
                <a:rect l="l" t="t" r="r" b="b"/>
                <a:pathLst>
                  <a:path w="1" h="67" extrusionOk="0">
                    <a:moveTo>
                      <a:pt x="1" y="0"/>
                    </a:moveTo>
                    <a:cubicBezTo>
                      <a:pt x="1" y="67"/>
                      <a:pt x="1" y="34"/>
                      <a:pt x="1"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7" name="Google Shape;2507;p61"/>
              <p:cNvSpPr/>
              <p:nvPr/>
            </p:nvSpPr>
            <p:spPr>
              <a:xfrm>
                <a:off x="4482575" y="3743975"/>
                <a:ext cx="25" cy="25"/>
              </a:xfrm>
              <a:custGeom>
                <a:avLst/>
                <a:gdLst/>
                <a:ahLst/>
                <a:cxnLst/>
                <a:rect l="l" t="t" r="r" b="b"/>
                <a:pathLst>
                  <a:path w="1" h="1" extrusionOk="0">
                    <a:moveTo>
                      <a:pt x="1" y="1"/>
                    </a:moveTo>
                    <a:lnTo>
                      <a:pt x="1" y="1"/>
                    </a:ln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8" name="Google Shape;2508;p61"/>
              <p:cNvSpPr/>
              <p:nvPr/>
            </p:nvSpPr>
            <p:spPr>
              <a:xfrm>
                <a:off x="3765700" y="3978775"/>
                <a:ext cx="198875" cy="112800"/>
              </a:xfrm>
              <a:custGeom>
                <a:avLst/>
                <a:gdLst/>
                <a:ahLst/>
                <a:cxnLst/>
                <a:rect l="l" t="t" r="r" b="b"/>
                <a:pathLst>
                  <a:path w="7955" h="4512" extrusionOk="0">
                    <a:moveTo>
                      <a:pt x="3978" y="0"/>
                    </a:moveTo>
                    <a:cubicBezTo>
                      <a:pt x="1772" y="0"/>
                      <a:pt x="1" y="1003"/>
                      <a:pt x="1" y="2239"/>
                    </a:cubicBezTo>
                    <a:cubicBezTo>
                      <a:pt x="1" y="3509"/>
                      <a:pt x="1772" y="4512"/>
                      <a:pt x="3978" y="4512"/>
                    </a:cubicBezTo>
                    <a:cubicBezTo>
                      <a:pt x="6150" y="4512"/>
                      <a:pt x="7955" y="3509"/>
                      <a:pt x="7955" y="2239"/>
                    </a:cubicBezTo>
                    <a:cubicBezTo>
                      <a:pt x="7955" y="1003"/>
                      <a:pt x="6150" y="0"/>
                      <a:pt x="3978" y="0"/>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09" name="Google Shape;2509;p61"/>
              <p:cNvSpPr/>
              <p:nvPr/>
            </p:nvSpPr>
            <p:spPr>
              <a:xfrm>
                <a:off x="4338875" y="3977925"/>
                <a:ext cx="198875" cy="113650"/>
              </a:xfrm>
              <a:custGeom>
                <a:avLst/>
                <a:gdLst/>
                <a:ahLst/>
                <a:cxnLst/>
                <a:rect l="l" t="t" r="r" b="b"/>
                <a:pathLst>
                  <a:path w="7955" h="4546" extrusionOk="0">
                    <a:moveTo>
                      <a:pt x="3978" y="1"/>
                    </a:moveTo>
                    <a:cubicBezTo>
                      <a:pt x="1805" y="1"/>
                      <a:pt x="1" y="1003"/>
                      <a:pt x="1" y="2273"/>
                    </a:cubicBezTo>
                    <a:cubicBezTo>
                      <a:pt x="1" y="3510"/>
                      <a:pt x="1805" y="4546"/>
                      <a:pt x="3978" y="4546"/>
                    </a:cubicBezTo>
                    <a:cubicBezTo>
                      <a:pt x="6183" y="4546"/>
                      <a:pt x="7955" y="3510"/>
                      <a:pt x="7955" y="2273"/>
                    </a:cubicBezTo>
                    <a:cubicBezTo>
                      <a:pt x="7955" y="1003"/>
                      <a:pt x="6183" y="1"/>
                      <a:pt x="3978" y="1"/>
                    </a:cubicBezTo>
                    <a:close/>
                  </a:path>
                </a:pathLst>
              </a:custGeom>
              <a:solidFill>
                <a:schemeClr val="lt1"/>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510" name="Google Shape;2510;p61"/>
            <p:cNvGrpSpPr/>
            <p:nvPr/>
          </p:nvGrpSpPr>
          <p:grpSpPr>
            <a:xfrm rot="-829825">
              <a:off x="1100120" y="2296717"/>
              <a:ext cx="1180469" cy="1123499"/>
              <a:chOff x="3286125" y="2959425"/>
              <a:chExt cx="1731225" cy="1647675"/>
            </a:xfrm>
          </p:grpSpPr>
          <p:sp>
            <p:nvSpPr>
              <p:cNvPr id="2511" name="Google Shape;2511;p61"/>
              <p:cNvSpPr/>
              <p:nvPr/>
            </p:nvSpPr>
            <p:spPr>
              <a:xfrm>
                <a:off x="3286125" y="2959425"/>
                <a:ext cx="1731225" cy="1647675"/>
              </a:xfrm>
              <a:custGeom>
                <a:avLst/>
                <a:gdLst/>
                <a:ahLst/>
                <a:cxnLst/>
                <a:rect l="l" t="t" r="r" b="b"/>
                <a:pathLst>
                  <a:path w="69249" h="65907" extrusionOk="0">
                    <a:moveTo>
                      <a:pt x="668" y="24498"/>
                    </a:moveTo>
                    <a:cubicBezTo>
                      <a:pt x="1337" y="22660"/>
                      <a:pt x="2941" y="22058"/>
                      <a:pt x="4746" y="21824"/>
                    </a:cubicBezTo>
                    <a:cubicBezTo>
                      <a:pt x="8923" y="21290"/>
                      <a:pt x="13068" y="20655"/>
                      <a:pt x="17245" y="20220"/>
                    </a:cubicBezTo>
                    <a:cubicBezTo>
                      <a:pt x="20754" y="19886"/>
                      <a:pt x="23361" y="18783"/>
                      <a:pt x="24765" y="15107"/>
                    </a:cubicBezTo>
                    <a:cubicBezTo>
                      <a:pt x="26403" y="10929"/>
                      <a:pt x="28642" y="6985"/>
                      <a:pt x="30614" y="2941"/>
                    </a:cubicBezTo>
                    <a:cubicBezTo>
                      <a:pt x="31416" y="1337"/>
                      <a:pt x="32385" y="67"/>
                      <a:pt x="34424" y="0"/>
                    </a:cubicBezTo>
                    <a:lnTo>
                      <a:pt x="34724" y="0"/>
                    </a:lnTo>
                    <a:cubicBezTo>
                      <a:pt x="36797" y="67"/>
                      <a:pt x="37766" y="1337"/>
                      <a:pt x="38568" y="2941"/>
                    </a:cubicBezTo>
                    <a:cubicBezTo>
                      <a:pt x="40540" y="6985"/>
                      <a:pt x="42812" y="10929"/>
                      <a:pt x="44450" y="15107"/>
                    </a:cubicBezTo>
                    <a:cubicBezTo>
                      <a:pt x="45887" y="18750"/>
                      <a:pt x="48494" y="19852"/>
                      <a:pt x="51970" y="20187"/>
                    </a:cubicBezTo>
                    <a:cubicBezTo>
                      <a:pt x="56147" y="20621"/>
                      <a:pt x="60325" y="21223"/>
                      <a:pt x="64469" y="21757"/>
                    </a:cubicBezTo>
                    <a:cubicBezTo>
                      <a:pt x="66241" y="21991"/>
                      <a:pt x="67878" y="22593"/>
                      <a:pt x="68547" y="24431"/>
                    </a:cubicBezTo>
                    <a:cubicBezTo>
                      <a:pt x="69248" y="26336"/>
                      <a:pt x="68379" y="27840"/>
                      <a:pt x="66976" y="29177"/>
                    </a:cubicBezTo>
                    <a:cubicBezTo>
                      <a:pt x="63233" y="32720"/>
                      <a:pt x="59623" y="36396"/>
                      <a:pt x="55913" y="39939"/>
                    </a:cubicBezTo>
                    <a:cubicBezTo>
                      <a:pt x="54510" y="41309"/>
                      <a:pt x="53975" y="42746"/>
                      <a:pt x="54376" y="44751"/>
                    </a:cubicBezTo>
                    <a:cubicBezTo>
                      <a:pt x="55345" y="49631"/>
                      <a:pt x="56181" y="54544"/>
                      <a:pt x="56949" y="59456"/>
                    </a:cubicBezTo>
                    <a:cubicBezTo>
                      <a:pt x="57217" y="61295"/>
                      <a:pt x="57518" y="63333"/>
                      <a:pt x="55679" y="64603"/>
                    </a:cubicBezTo>
                    <a:cubicBezTo>
                      <a:pt x="53908" y="65840"/>
                      <a:pt x="52137" y="65138"/>
                      <a:pt x="50399" y="64202"/>
                    </a:cubicBezTo>
                    <a:cubicBezTo>
                      <a:pt x="46088" y="61863"/>
                      <a:pt x="41743" y="59590"/>
                      <a:pt x="37398" y="57284"/>
                    </a:cubicBezTo>
                    <a:cubicBezTo>
                      <a:pt x="35694" y="56281"/>
                      <a:pt x="33588" y="56281"/>
                      <a:pt x="31884" y="57284"/>
                    </a:cubicBezTo>
                    <a:cubicBezTo>
                      <a:pt x="27572" y="59590"/>
                      <a:pt x="23228" y="61863"/>
                      <a:pt x="18916" y="64236"/>
                    </a:cubicBezTo>
                    <a:cubicBezTo>
                      <a:pt x="17178" y="65171"/>
                      <a:pt x="15441" y="65907"/>
                      <a:pt x="13636" y="64637"/>
                    </a:cubicBezTo>
                    <a:cubicBezTo>
                      <a:pt x="11764" y="63400"/>
                      <a:pt x="12065" y="61295"/>
                      <a:pt x="12366" y="59490"/>
                    </a:cubicBezTo>
                    <a:cubicBezTo>
                      <a:pt x="13101" y="54577"/>
                      <a:pt x="13903" y="49664"/>
                      <a:pt x="14872" y="44785"/>
                    </a:cubicBezTo>
                    <a:cubicBezTo>
                      <a:pt x="15240" y="42779"/>
                      <a:pt x="14739" y="41342"/>
                      <a:pt x="13302" y="39972"/>
                    </a:cubicBezTo>
                    <a:cubicBezTo>
                      <a:pt x="9592" y="36429"/>
                      <a:pt x="5982" y="32786"/>
                      <a:pt x="2239" y="29244"/>
                    </a:cubicBezTo>
                    <a:cubicBezTo>
                      <a:pt x="836" y="27907"/>
                      <a:pt x="0" y="26403"/>
                      <a:pt x="668" y="24498"/>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2" name="Google Shape;2512;p61"/>
              <p:cNvSpPr/>
              <p:nvPr/>
            </p:nvSpPr>
            <p:spPr>
              <a:xfrm rot="10800000">
                <a:off x="4069827" y="3954311"/>
                <a:ext cx="165475" cy="133325"/>
              </a:xfrm>
              <a:custGeom>
                <a:avLst/>
                <a:gdLst/>
                <a:ahLst/>
                <a:cxnLst/>
                <a:rect l="l" t="t" r="r" b="b"/>
                <a:pathLst>
                  <a:path w="6619" h="5333" extrusionOk="0">
                    <a:moveTo>
                      <a:pt x="3041" y="1"/>
                    </a:moveTo>
                    <a:cubicBezTo>
                      <a:pt x="457" y="1"/>
                      <a:pt x="1" y="2535"/>
                      <a:pt x="1" y="4581"/>
                    </a:cubicBezTo>
                    <a:cubicBezTo>
                      <a:pt x="1" y="5082"/>
                      <a:pt x="369" y="5333"/>
                      <a:pt x="736" y="5333"/>
                    </a:cubicBezTo>
                    <a:cubicBezTo>
                      <a:pt x="1104" y="5333"/>
                      <a:pt x="1471" y="5082"/>
                      <a:pt x="1471" y="4581"/>
                    </a:cubicBezTo>
                    <a:cubicBezTo>
                      <a:pt x="1471" y="3411"/>
                      <a:pt x="1371" y="1673"/>
                      <a:pt x="2909" y="1473"/>
                    </a:cubicBezTo>
                    <a:cubicBezTo>
                      <a:pt x="3015" y="1460"/>
                      <a:pt x="3116" y="1453"/>
                      <a:pt x="3212" y="1453"/>
                    </a:cubicBezTo>
                    <a:cubicBezTo>
                      <a:pt x="4821" y="1453"/>
                      <a:pt x="5146" y="3227"/>
                      <a:pt x="5114" y="4614"/>
                    </a:cubicBezTo>
                    <a:cubicBezTo>
                      <a:pt x="5114" y="5082"/>
                      <a:pt x="5482" y="5316"/>
                      <a:pt x="5850" y="5316"/>
                    </a:cubicBezTo>
                    <a:cubicBezTo>
                      <a:pt x="6217" y="5316"/>
                      <a:pt x="6585" y="5082"/>
                      <a:pt x="6585" y="4614"/>
                    </a:cubicBezTo>
                    <a:cubicBezTo>
                      <a:pt x="6618" y="2342"/>
                      <a:pt x="5749" y="36"/>
                      <a:pt x="3143" y="2"/>
                    </a:cubicBezTo>
                    <a:cubicBezTo>
                      <a:pt x="3108" y="1"/>
                      <a:pt x="3075" y="1"/>
                      <a:pt x="304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3" name="Google Shape;2513;p61"/>
              <p:cNvSpPr/>
              <p:nvPr/>
            </p:nvSpPr>
            <p:spPr>
              <a:xfrm>
                <a:off x="3738125" y="3594425"/>
                <a:ext cx="367675" cy="363475"/>
              </a:xfrm>
              <a:custGeom>
                <a:avLst/>
                <a:gdLst/>
                <a:ahLst/>
                <a:cxnLst/>
                <a:rect l="l" t="t" r="r" b="b"/>
                <a:pathLst>
                  <a:path w="14707" h="14539" extrusionOk="0">
                    <a:moveTo>
                      <a:pt x="14472" y="6852"/>
                    </a:moveTo>
                    <a:cubicBezTo>
                      <a:pt x="14706" y="10762"/>
                      <a:pt x="11732" y="14104"/>
                      <a:pt x="7821" y="14305"/>
                    </a:cubicBezTo>
                    <a:cubicBezTo>
                      <a:pt x="3911" y="14539"/>
                      <a:pt x="536" y="11597"/>
                      <a:pt x="268" y="7687"/>
                    </a:cubicBezTo>
                    <a:cubicBezTo>
                      <a:pt x="1" y="3777"/>
                      <a:pt x="3009" y="435"/>
                      <a:pt x="6886" y="234"/>
                    </a:cubicBezTo>
                    <a:cubicBezTo>
                      <a:pt x="10796" y="0"/>
                      <a:pt x="14205" y="2941"/>
                      <a:pt x="14472" y="6852"/>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4" name="Google Shape;2514;p61"/>
              <p:cNvSpPr/>
              <p:nvPr/>
            </p:nvSpPr>
            <p:spPr>
              <a:xfrm>
                <a:off x="3830050" y="3612800"/>
                <a:ext cx="274075" cy="318375"/>
              </a:xfrm>
              <a:custGeom>
                <a:avLst/>
                <a:gdLst/>
                <a:ahLst/>
                <a:cxnLst/>
                <a:rect l="l" t="t" r="r" b="b"/>
                <a:pathLst>
                  <a:path w="10963" h="12735" extrusionOk="0">
                    <a:moveTo>
                      <a:pt x="6283" y="1"/>
                    </a:moveTo>
                    <a:cubicBezTo>
                      <a:pt x="4044" y="368"/>
                      <a:pt x="2172" y="1839"/>
                      <a:pt x="1337" y="3944"/>
                    </a:cubicBezTo>
                    <a:cubicBezTo>
                      <a:pt x="0" y="7253"/>
                      <a:pt x="1604" y="10996"/>
                      <a:pt x="4946" y="12266"/>
                    </a:cubicBezTo>
                    <a:cubicBezTo>
                      <a:pt x="5648" y="12567"/>
                      <a:pt x="6384" y="12701"/>
                      <a:pt x="7152" y="12734"/>
                    </a:cubicBezTo>
                    <a:cubicBezTo>
                      <a:pt x="9559" y="11431"/>
                      <a:pt x="10962" y="8857"/>
                      <a:pt x="10795" y="6117"/>
                    </a:cubicBezTo>
                    <a:cubicBezTo>
                      <a:pt x="10595" y="3376"/>
                      <a:pt x="8857" y="970"/>
                      <a:pt x="628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5" name="Google Shape;2515;p61"/>
              <p:cNvSpPr/>
              <p:nvPr/>
            </p:nvSpPr>
            <p:spPr>
              <a:xfrm>
                <a:off x="4159250" y="3565175"/>
                <a:ext cx="386025" cy="383525"/>
              </a:xfrm>
              <a:custGeom>
                <a:avLst/>
                <a:gdLst/>
                <a:ahLst/>
                <a:cxnLst/>
                <a:rect l="l" t="t" r="r" b="b"/>
                <a:pathLst>
                  <a:path w="15441" h="15341" extrusionOk="0">
                    <a:moveTo>
                      <a:pt x="14705" y="6317"/>
                    </a:moveTo>
                    <a:cubicBezTo>
                      <a:pt x="15441" y="10161"/>
                      <a:pt x="12934" y="13870"/>
                      <a:pt x="9091" y="14572"/>
                    </a:cubicBezTo>
                    <a:cubicBezTo>
                      <a:pt x="5247" y="15341"/>
                      <a:pt x="1537" y="12834"/>
                      <a:pt x="735" y="9024"/>
                    </a:cubicBezTo>
                    <a:cubicBezTo>
                      <a:pt x="0" y="5181"/>
                      <a:pt x="2507" y="1471"/>
                      <a:pt x="6350" y="736"/>
                    </a:cubicBezTo>
                    <a:cubicBezTo>
                      <a:pt x="10193" y="1"/>
                      <a:pt x="13903" y="2474"/>
                      <a:pt x="14705" y="6317"/>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6" name="Google Shape;2516;p61"/>
              <p:cNvSpPr/>
              <p:nvPr/>
            </p:nvSpPr>
            <p:spPr>
              <a:xfrm>
                <a:off x="4262850" y="3586075"/>
                <a:ext cx="277400" cy="315000"/>
              </a:xfrm>
              <a:custGeom>
                <a:avLst/>
                <a:gdLst/>
                <a:ahLst/>
                <a:cxnLst/>
                <a:rect l="l" t="t" r="r" b="b"/>
                <a:pathLst>
                  <a:path w="11096" h="12600" extrusionOk="0">
                    <a:moveTo>
                      <a:pt x="5247" y="0"/>
                    </a:moveTo>
                    <a:cubicBezTo>
                      <a:pt x="3075" y="669"/>
                      <a:pt x="1437" y="2406"/>
                      <a:pt x="869" y="4579"/>
                    </a:cubicBezTo>
                    <a:cubicBezTo>
                      <a:pt x="0" y="8021"/>
                      <a:pt x="2106" y="11530"/>
                      <a:pt x="5548" y="12366"/>
                    </a:cubicBezTo>
                    <a:cubicBezTo>
                      <a:pt x="6283" y="12533"/>
                      <a:pt x="7052" y="12600"/>
                      <a:pt x="7787" y="12500"/>
                    </a:cubicBezTo>
                    <a:cubicBezTo>
                      <a:pt x="10027" y="10895"/>
                      <a:pt x="11096" y="8155"/>
                      <a:pt x="10561" y="5481"/>
                    </a:cubicBezTo>
                    <a:cubicBezTo>
                      <a:pt x="9993" y="2774"/>
                      <a:pt x="7921" y="635"/>
                      <a:pt x="524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7" name="Google Shape;2517;p61"/>
              <p:cNvSpPr/>
              <p:nvPr/>
            </p:nvSpPr>
            <p:spPr>
              <a:xfrm>
                <a:off x="4389000" y="3496675"/>
                <a:ext cx="151250" cy="98600"/>
              </a:xfrm>
              <a:custGeom>
                <a:avLst/>
                <a:gdLst/>
                <a:ahLst/>
                <a:cxnLst/>
                <a:rect l="l" t="t" r="r" b="b"/>
                <a:pathLst>
                  <a:path w="6050" h="3944" extrusionOk="0">
                    <a:moveTo>
                      <a:pt x="5515" y="2273"/>
                    </a:moveTo>
                    <a:cubicBezTo>
                      <a:pt x="4479" y="802"/>
                      <a:pt x="2708" y="0"/>
                      <a:pt x="903" y="201"/>
                    </a:cubicBezTo>
                    <a:cubicBezTo>
                      <a:pt x="1" y="301"/>
                      <a:pt x="201" y="1705"/>
                      <a:pt x="1137" y="1638"/>
                    </a:cubicBezTo>
                    <a:cubicBezTo>
                      <a:pt x="2407" y="1504"/>
                      <a:pt x="3677" y="2106"/>
                      <a:pt x="4379" y="3209"/>
                    </a:cubicBezTo>
                    <a:cubicBezTo>
                      <a:pt x="4947" y="3944"/>
                      <a:pt x="6050" y="3041"/>
                      <a:pt x="5515" y="227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8" name="Google Shape;2518;p61"/>
              <p:cNvSpPr/>
              <p:nvPr/>
            </p:nvSpPr>
            <p:spPr>
              <a:xfrm>
                <a:off x="3744825" y="3509200"/>
                <a:ext cx="144550" cy="101125"/>
              </a:xfrm>
              <a:custGeom>
                <a:avLst/>
                <a:gdLst/>
                <a:ahLst/>
                <a:cxnLst/>
                <a:rect l="l" t="t" r="r" b="b"/>
                <a:pathLst>
                  <a:path w="5782" h="4045" extrusionOk="0">
                    <a:moveTo>
                      <a:pt x="4779" y="0"/>
                    </a:moveTo>
                    <a:cubicBezTo>
                      <a:pt x="2941" y="0"/>
                      <a:pt x="1304" y="1003"/>
                      <a:pt x="468" y="2607"/>
                    </a:cubicBezTo>
                    <a:cubicBezTo>
                      <a:pt x="0" y="3443"/>
                      <a:pt x="1337" y="4044"/>
                      <a:pt x="1771" y="3209"/>
                    </a:cubicBezTo>
                    <a:cubicBezTo>
                      <a:pt x="2373" y="2073"/>
                      <a:pt x="3576" y="1404"/>
                      <a:pt x="4880" y="1438"/>
                    </a:cubicBezTo>
                    <a:cubicBezTo>
                      <a:pt x="5782" y="1404"/>
                      <a:pt x="5682" y="0"/>
                      <a:pt x="477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19" name="Google Shape;2519;p61"/>
              <p:cNvSpPr/>
              <p:nvPr/>
            </p:nvSpPr>
            <p:spPr>
              <a:xfrm>
                <a:off x="3765700" y="3978775"/>
                <a:ext cx="198875" cy="112800"/>
              </a:xfrm>
              <a:custGeom>
                <a:avLst/>
                <a:gdLst/>
                <a:ahLst/>
                <a:cxnLst/>
                <a:rect l="l" t="t" r="r" b="b"/>
                <a:pathLst>
                  <a:path w="7955" h="4512" extrusionOk="0">
                    <a:moveTo>
                      <a:pt x="3978" y="0"/>
                    </a:moveTo>
                    <a:cubicBezTo>
                      <a:pt x="1772" y="0"/>
                      <a:pt x="1" y="1003"/>
                      <a:pt x="1" y="2239"/>
                    </a:cubicBezTo>
                    <a:cubicBezTo>
                      <a:pt x="1" y="3509"/>
                      <a:pt x="1772" y="4512"/>
                      <a:pt x="3978" y="4512"/>
                    </a:cubicBezTo>
                    <a:cubicBezTo>
                      <a:pt x="6150" y="4512"/>
                      <a:pt x="7955" y="3509"/>
                      <a:pt x="7955" y="2239"/>
                    </a:cubicBezTo>
                    <a:cubicBezTo>
                      <a:pt x="7955" y="1003"/>
                      <a:pt x="6150" y="0"/>
                      <a:pt x="3978"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0" name="Google Shape;2520;p61"/>
              <p:cNvSpPr/>
              <p:nvPr/>
            </p:nvSpPr>
            <p:spPr>
              <a:xfrm>
                <a:off x="4338875" y="3977925"/>
                <a:ext cx="198875" cy="113650"/>
              </a:xfrm>
              <a:custGeom>
                <a:avLst/>
                <a:gdLst/>
                <a:ahLst/>
                <a:cxnLst/>
                <a:rect l="l" t="t" r="r" b="b"/>
                <a:pathLst>
                  <a:path w="7955" h="4546" extrusionOk="0">
                    <a:moveTo>
                      <a:pt x="3978" y="1"/>
                    </a:moveTo>
                    <a:cubicBezTo>
                      <a:pt x="1805" y="1"/>
                      <a:pt x="1" y="1003"/>
                      <a:pt x="1" y="2273"/>
                    </a:cubicBezTo>
                    <a:cubicBezTo>
                      <a:pt x="1" y="3510"/>
                      <a:pt x="1805" y="4546"/>
                      <a:pt x="3978" y="4546"/>
                    </a:cubicBezTo>
                    <a:cubicBezTo>
                      <a:pt x="6183" y="4546"/>
                      <a:pt x="7955" y="3510"/>
                      <a:pt x="7955" y="2273"/>
                    </a:cubicBezTo>
                    <a:cubicBezTo>
                      <a:pt x="7955" y="1003"/>
                      <a:pt x="6183" y="1"/>
                      <a:pt x="397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2521" name="Google Shape;2521;p61"/>
          <p:cNvSpPr/>
          <p:nvPr/>
        </p:nvSpPr>
        <p:spPr>
          <a:xfrm rot="-3520891">
            <a:off x="1071696" y="5065086"/>
            <a:ext cx="911709" cy="1139745"/>
          </a:xfrm>
          <a:custGeom>
            <a:avLst/>
            <a:gdLst/>
            <a:ahLst/>
            <a:cxnLst/>
            <a:rect l="l" t="t" r="r" b="b"/>
            <a:pathLst>
              <a:path w="27351" h="34192" extrusionOk="0">
                <a:moveTo>
                  <a:pt x="11856" y="1"/>
                </a:moveTo>
                <a:cubicBezTo>
                  <a:pt x="11671" y="1"/>
                  <a:pt x="11482" y="80"/>
                  <a:pt x="11342" y="270"/>
                </a:cubicBezTo>
                <a:cubicBezTo>
                  <a:pt x="6822" y="6757"/>
                  <a:pt x="2386" y="13202"/>
                  <a:pt x="168" y="20902"/>
                </a:cubicBezTo>
                <a:cubicBezTo>
                  <a:pt x="1" y="21638"/>
                  <a:pt x="607" y="22293"/>
                  <a:pt x="1285" y="22293"/>
                </a:cubicBezTo>
                <a:cubicBezTo>
                  <a:pt x="1456" y="22293"/>
                  <a:pt x="1631" y="22251"/>
                  <a:pt x="1800" y="22158"/>
                </a:cubicBezTo>
                <a:cubicBezTo>
                  <a:pt x="5651" y="20317"/>
                  <a:pt x="8162" y="16341"/>
                  <a:pt x="12096" y="14750"/>
                </a:cubicBezTo>
                <a:lnTo>
                  <a:pt x="12096" y="14750"/>
                </a:lnTo>
                <a:cubicBezTo>
                  <a:pt x="11970" y="21195"/>
                  <a:pt x="6278" y="26845"/>
                  <a:pt x="8287" y="33458"/>
                </a:cubicBezTo>
                <a:cubicBezTo>
                  <a:pt x="8419" y="33933"/>
                  <a:pt x="8835" y="34192"/>
                  <a:pt x="9270" y="34192"/>
                </a:cubicBezTo>
                <a:cubicBezTo>
                  <a:pt x="9525" y="34192"/>
                  <a:pt x="9787" y="34104"/>
                  <a:pt x="10003" y="33918"/>
                </a:cubicBezTo>
                <a:cubicBezTo>
                  <a:pt x="13142" y="31114"/>
                  <a:pt x="15695" y="27850"/>
                  <a:pt x="18248" y="24502"/>
                </a:cubicBezTo>
                <a:cubicBezTo>
                  <a:pt x="19587" y="22660"/>
                  <a:pt x="20968" y="20861"/>
                  <a:pt x="22433" y="19103"/>
                </a:cubicBezTo>
                <a:cubicBezTo>
                  <a:pt x="23814" y="17471"/>
                  <a:pt x="25446" y="16090"/>
                  <a:pt x="26827" y="14457"/>
                </a:cubicBezTo>
                <a:cubicBezTo>
                  <a:pt x="27351" y="13899"/>
                  <a:pt x="26943" y="13050"/>
                  <a:pt x="26308" y="13050"/>
                </a:cubicBezTo>
                <a:cubicBezTo>
                  <a:pt x="26181" y="13050"/>
                  <a:pt x="26046" y="13083"/>
                  <a:pt x="25907" y="13160"/>
                </a:cubicBezTo>
                <a:cubicBezTo>
                  <a:pt x="22475" y="15253"/>
                  <a:pt x="19922" y="19228"/>
                  <a:pt x="17536" y="22409"/>
                </a:cubicBezTo>
                <a:cubicBezTo>
                  <a:pt x="15151" y="25548"/>
                  <a:pt x="12891" y="28687"/>
                  <a:pt x="10045" y="31240"/>
                </a:cubicBezTo>
                <a:cubicBezTo>
                  <a:pt x="9668" y="25088"/>
                  <a:pt x="14983" y="19647"/>
                  <a:pt x="14230" y="13286"/>
                </a:cubicBezTo>
                <a:cubicBezTo>
                  <a:pt x="14194" y="12667"/>
                  <a:pt x="13683" y="12207"/>
                  <a:pt x="13083" y="12207"/>
                </a:cubicBezTo>
                <a:cubicBezTo>
                  <a:pt x="12993" y="12207"/>
                  <a:pt x="12900" y="12217"/>
                  <a:pt x="12807" y="12239"/>
                </a:cubicBezTo>
                <a:cubicBezTo>
                  <a:pt x="8873" y="13160"/>
                  <a:pt x="6278" y="16299"/>
                  <a:pt x="3181" y="18643"/>
                </a:cubicBezTo>
                <a:cubicBezTo>
                  <a:pt x="5316" y="12323"/>
                  <a:pt x="8873" y="6506"/>
                  <a:pt x="12389" y="856"/>
                </a:cubicBezTo>
                <a:cubicBezTo>
                  <a:pt x="12680" y="418"/>
                  <a:pt x="12281" y="1"/>
                  <a:pt x="1185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22" name="Google Shape;2522;p61"/>
          <p:cNvSpPr/>
          <p:nvPr/>
        </p:nvSpPr>
        <p:spPr>
          <a:xfrm>
            <a:off x="4214893" y="5284632"/>
            <a:ext cx="4000523" cy="60959"/>
          </a:xfrm>
          <a:custGeom>
            <a:avLst/>
            <a:gdLst/>
            <a:ahLst/>
            <a:cxnLst/>
            <a:rect l="l" t="t" r="r" b="b"/>
            <a:pathLst>
              <a:path w="101615" h="1965" extrusionOk="0">
                <a:moveTo>
                  <a:pt x="49390" y="0"/>
                </a:moveTo>
                <a:cubicBezTo>
                  <a:pt x="40259" y="0"/>
                  <a:pt x="31105" y="73"/>
                  <a:pt x="21972" y="249"/>
                </a:cubicBezTo>
                <a:cubicBezTo>
                  <a:pt x="14815" y="374"/>
                  <a:pt x="7408" y="123"/>
                  <a:pt x="251" y="1044"/>
                </a:cubicBezTo>
                <a:cubicBezTo>
                  <a:pt x="0" y="1086"/>
                  <a:pt x="84" y="1504"/>
                  <a:pt x="293" y="1504"/>
                </a:cubicBezTo>
                <a:cubicBezTo>
                  <a:pt x="2413" y="1669"/>
                  <a:pt x="4546" y="1726"/>
                  <a:pt x="6683" y="1726"/>
                </a:cubicBezTo>
                <a:cubicBezTo>
                  <a:pt x="11046" y="1726"/>
                  <a:pt x="15428" y="1490"/>
                  <a:pt x="19754" y="1462"/>
                </a:cubicBezTo>
                <a:cubicBezTo>
                  <a:pt x="26366" y="1379"/>
                  <a:pt x="32979" y="1337"/>
                  <a:pt x="39591" y="1295"/>
                </a:cubicBezTo>
                <a:cubicBezTo>
                  <a:pt x="41754" y="1288"/>
                  <a:pt x="43916" y="1284"/>
                  <a:pt x="46078" y="1284"/>
                </a:cubicBezTo>
                <a:cubicBezTo>
                  <a:pt x="56890" y="1284"/>
                  <a:pt x="67701" y="1372"/>
                  <a:pt x="78513" y="1546"/>
                </a:cubicBezTo>
                <a:cubicBezTo>
                  <a:pt x="85963" y="1672"/>
                  <a:pt x="93412" y="1923"/>
                  <a:pt x="100904" y="1964"/>
                </a:cubicBezTo>
                <a:cubicBezTo>
                  <a:pt x="101573" y="1964"/>
                  <a:pt x="101615" y="918"/>
                  <a:pt x="100904" y="918"/>
                </a:cubicBezTo>
                <a:cubicBezTo>
                  <a:pt x="87720" y="207"/>
                  <a:pt x="74495" y="123"/>
                  <a:pt x="61270" y="39"/>
                </a:cubicBezTo>
                <a:cubicBezTo>
                  <a:pt x="57317" y="14"/>
                  <a:pt x="53356" y="0"/>
                  <a:pt x="4939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8" name="Nhóm 7">
            <a:extLst>
              <a:ext uri="{FF2B5EF4-FFF2-40B4-BE49-F238E27FC236}">
                <a16:creationId xmlns:a16="http://schemas.microsoft.com/office/drawing/2014/main" xmlns="" id="{1DFC515C-4841-BC1C-AC3E-3CC7D146636A}"/>
              </a:ext>
            </a:extLst>
          </p:cNvPr>
          <p:cNvGrpSpPr/>
          <p:nvPr/>
        </p:nvGrpSpPr>
        <p:grpSpPr>
          <a:xfrm>
            <a:off x="2335056" y="1870592"/>
            <a:ext cx="8178920" cy="3029337"/>
            <a:chOff x="1759952" y="1530090"/>
            <a:chExt cx="5488236" cy="2272003"/>
          </a:xfrm>
        </p:grpSpPr>
        <p:sp>
          <p:nvSpPr>
            <p:cNvPr id="6" name="Hộp Văn bản 5">
              <a:extLst>
                <a:ext uri="{FF2B5EF4-FFF2-40B4-BE49-F238E27FC236}">
                  <a16:creationId xmlns:a16="http://schemas.microsoft.com/office/drawing/2014/main" xmlns="" id="{D61C785F-B5AF-24F4-0154-B73791A835F2}"/>
                </a:ext>
              </a:extLst>
            </p:cNvPr>
            <p:cNvSpPr txBox="1"/>
            <p:nvPr/>
          </p:nvSpPr>
          <p:spPr>
            <a:xfrm>
              <a:off x="1910642" y="1530090"/>
              <a:ext cx="4654996" cy="1084913"/>
            </a:xfrm>
            <a:prstGeom prst="rect">
              <a:avLst/>
            </a:prstGeom>
            <a:noFill/>
          </p:spPr>
          <p:txBody>
            <a:bodyPr wrap="square" rtlCol="0">
              <a:spAutoFit/>
            </a:bodyPr>
            <a:lstStyle/>
            <a:p>
              <a:pPr algn="ctr" defTabSz="1219170">
                <a:buClr>
                  <a:srgbClr val="000000"/>
                </a:buClr>
              </a:pPr>
              <a:r>
                <a:rPr lang="vi-VN" sz="88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Tạm </a:t>
              </a:r>
              <a:r>
                <a:rPr lang="en-GB" sz="8800" b="1" kern="0" dirty="0" err="1">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b</a:t>
              </a:r>
              <a:r>
                <a:rPr lang="vi-VN" sz="8800" b="1" kern="0" dirty="0" smtClea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iệt</a:t>
              </a:r>
              <a:endParaRPr lang="en-US" sz="88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endParaRPr>
            </a:p>
          </p:txBody>
        </p:sp>
        <p:sp>
          <p:nvSpPr>
            <p:cNvPr id="7" name="Hộp Văn bản 6">
              <a:extLst>
                <a:ext uri="{FF2B5EF4-FFF2-40B4-BE49-F238E27FC236}">
                  <a16:creationId xmlns:a16="http://schemas.microsoft.com/office/drawing/2014/main" xmlns="" id="{AB9FC187-C2B9-4631-56BA-F320192F14C5}"/>
                </a:ext>
              </a:extLst>
            </p:cNvPr>
            <p:cNvSpPr txBox="1"/>
            <p:nvPr/>
          </p:nvSpPr>
          <p:spPr>
            <a:xfrm>
              <a:off x="1759952" y="2717180"/>
              <a:ext cx="5488236" cy="1084913"/>
            </a:xfrm>
            <a:prstGeom prst="rect">
              <a:avLst/>
            </a:prstGeom>
            <a:noFill/>
          </p:spPr>
          <p:txBody>
            <a:bodyPr wrap="square" rtlCol="0">
              <a:spAutoFit/>
            </a:bodyPr>
            <a:lstStyle/>
            <a:p>
              <a:pPr algn="ctr" defTabSz="1219170">
                <a:buClr>
                  <a:srgbClr val="000000"/>
                </a:buClr>
              </a:pPr>
              <a:r>
                <a:rPr lang="en-GB" sz="7200" b="1" kern="0" dirty="0" err="1" smtClea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và</a:t>
              </a:r>
              <a:r>
                <a:rPr lang="vi-VN" sz="8800" b="1" kern="0" dirty="0" smtClea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 </a:t>
              </a:r>
              <a:r>
                <a:rPr lang="en-GB" sz="88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h</a:t>
              </a:r>
              <a:r>
                <a:rPr lang="vi-VN" sz="8800" b="1" kern="0" dirty="0" smtClea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ẹn </a:t>
              </a:r>
              <a:r>
                <a:rPr lang="en-GB" sz="88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g</a:t>
              </a:r>
              <a:r>
                <a:rPr lang="vi-VN" sz="8800" b="1" kern="0" dirty="0" smtClea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ặp </a:t>
              </a:r>
              <a:r>
                <a:rPr lang="en-GB" sz="88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l</a:t>
              </a:r>
              <a:r>
                <a:rPr lang="vi-VN" sz="8800" b="1" kern="0" smtClea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ại</a:t>
              </a:r>
              <a:endParaRPr lang="en-US" sz="88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endParaRPr>
            </a:p>
          </p:txBody>
        </p:sp>
      </p:grpSp>
    </p:spTree>
    <p:extLst>
      <p:ext uri="{BB962C8B-B14F-4D97-AF65-F5344CB8AC3E}">
        <p14:creationId xmlns:p14="http://schemas.microsoft.com/office/powerpoint/2010/main" val="3639312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89" name="Google Shape;1189;p41"/>
          <p:cNvGrpSpPr/>
          <p:nvPr/>
        </p:nvGrpSpPr>
        <p:grpSpPr>
          <a:xfrm rot="1178963">
            <a:off x="5997305" y="-630449"/>
            <a:ext cx="5935992" cy="3153216"/>
            <a:chOff x="-414611" y="-234423"/>
            <a:chExt cx="4662232" cy="2476592"/>
          </a:xfrm>
        </p:grpSpPr>
        <p:grpSp>
          <p:nvGrpSpPr>
            <p:cNvPr id="1190" name="Google Shape;1190;p41"/>
            <p:cNvGrpSpPr/>
            <p:nvPr/>
          </p:nvGrpSpPr>
          <p:grpSpPr>
            <a:xfrm>
              <a:off x="-414611" y="-234423"/>
              <a:ext cx="4662232" cy="2476592"/>
              <a:chOff x="-414611" y="-234423"/>
              <a:chExt cx="4662232" cy="2476592"/>
            </a:xfrm>
          </p:grpSpPr>
          <p:sp>
            <p:nvSpPr>
              <p:cNvPr id="1191" name="Google Shape;1191;p41"/>
              <p:cNvSpPr/>
              <p:nvPr/>
            </p:nvSpPr>
            <p:spPr>
              <a:xfrm rot="-1139945">
                <a:off x="-369483" y="482665"/>
                <a:ext cx="4571976" cy="1042415"/>
              </a:xfrm>
              <a:custGeom>
                <a:avLst/>
                <a:gdLst/>
                <a:ahLst/>
                <a:cxnLst/>
                <a:rect l="l" t="t" r="r" b="b"/>
                <a:pathLst>
                  <a:path w="72350" h="16530" extrusionOk="0">
                    <a:moveTo>
                      <a:pt x="72031" y="0"/>
                    </a:moveTo>
                    <a:cubicBezTo>
                      <a:pt x="71980" y="0"/>
                      <a:pt x="71929" y="13"/>
                      <a:pt x="71882" y="40"/>
                    </a:cubicBezTo>
                    <a:cubicBezTo>
                      <a:pt x="69735" y="1269"/>
                      <a:pt x="67550" y="2401"/>
                      <a:pt x="65287" y="3396"/>
                    </a:cubicBezTo>
                    <a:lnTo>
                      <a:pt x="65228" y="3279"/>
                    </a:lnTo>
                    <a:lnTo>
                      <a:pt x="60253" y="5386"/>
                    </a:lnTo>
                    <a:cubicBezTo>
                      <a:pt x="59784" y="5542"/>
                      <a:pt x="59316" y="5698"/>
                      <a:pt x="58848" y="5854"/>
                    </a:cubicBezTo>
                    <a:cubicBezTo>
                      <a:pt x="58614" y="5933"/>
                      <a:pt x="58399" y="5991"/>
                      <a:pt x="58165" y="6069"/>
                    </a:cubicBezTo>
                    <a:lnTo>
                      <a:pt x="58048" y="5815"/>
                    </a:lnTo>
                    <a:lnTo>
                      <a:pt x="52487" y="7415"/>
                    </a:lnTo>
                    <a:lnTo>
                      <a:pt x="52526" y="7571"/>
                    </a:lnTo>
                    <a:cubicBezTo>
                      <a:pt x="51765" y="7728"/>
                      <a:pt x="50985" y="7884"/>
                      <a:pt x="50204" y="8020"/>
                    </a:cubicBezTo>
                    <a:lnTo>
                      <a:pt x="50185" y="7845"/>
                    </a:lnTo>
                    <a:lnTo>
                      <a:pt x="44390" y="8274"/>
                    </a:lnTo>
                    <a:lnTo>
                      <a:pt x="44448" y="8840"/>
                    </a:lnTo>
                    <a:cubicBezTo>
                      <a:pt x="43707" y="8918"/>
                      <a:pt x="42946" y="8976"/>
                      <a:pt x="42204" y="9035"/>
                    </a:cubicBezTo>
                    <a:lnTo>
                      <a:pt x="42165" y="8625"/>
                    </a:lnTo>
                    <a:lnTo>
                      <a:pt x="36370" y="8606"/>
                    </a:lnTo>
                    <a:lnTo>
                      <a:pt x="36370" y="9210"/>
                    </a:lnTo>
                    <a:cubicBezTo>
                      <a:pt x="35473" y="9191"/>
                      <a:pt x="34575" y="9171"/>
                      <a:pt x="33678" y="9132"/>
                    </a:cubicBezTo>
                    <a:lnTo>
                      <a:pt x="33678" y="8879"/>
                    </a:lnTo>
                    <a:lnTo>
                      <a:pt x="27902" y="8352"/>
                    </a:lnTo>
                    <a:lnTo>
                      <a:pt x="27883" y="8684"/>
                    </a:lnTo>
                    <a:cubicBezTo>
                      <a:pt x="27044" y="8586"/>
                      <a:pt x="26205" y="8469"/>
                      <a:pt x="25366" y="8352"/>
                    </a:cubicBezTo>
                    <a:lnTo>
                      <a:pt x="25385" y="7806"/>
                    </a:lnTo>
                    <a:lnTo>
                      <a:pt x="19649" y="6947"/>
                    </a:lnTo>
                    <a:lnTo>
                      <a:pt x="19590" y="7298"/>
                    </a:lnTo>
                    <a:cubicBezTo>
                      <a:pt x="18751" y="7103"/>
                      <a:pt x="17932" y="6928"/>
                      <a:pt x="17132" y="6713"/>
                    </a:cubicBezTo>
                    <a:lnTo>
                      <a:pt x="17151" y="6557"/>
                    </a:lnTo>
                    <a:lnTo>
                      <a:pt x="11610" y="4879"/>
                    </a:lnTo>
                    <a:lnTo>
                      <a:pt x="11532" y="5152"/>
                    </a:lnTo>
                    <a:cubicBezTo>
                      <a:pt x="10556" y="4859"/>
                      <a:pt x="9639" y="4547"/>
                      <a:pt x="8800" y="4255"/>
                    </a:cubicBezTo>
                    <a:lnTo>
                      <a:pt x="8878" y="3942"/>
                    </a:lnTo>
                    <a:lnTo>
                      <a:pt x="3551" y="1679"/>
                    </a:lnTo>
                    <a:lnTo>
                      <a:pt x="3356" y="2167"/>
                    </a:lnTo>
                    <a:cubicBezTo>
                      <a:pt x="1522" y="1367"/>
                      <a:pt x="488" y="820"/>
                      <a:pt x="469" y="820"/>
                    </a:cubicBezTo>
                    <a:cubicBezTo>
                      <a:pt x="427" y="797"/>
                      <a:pt x="381" y="785"/>
                      <a:pt x="336" y="785"/>
                    </a:cubicBezTo>
                    <a:cubicBezTo>
                      <a:pt x="234" y="785"/>
                      <a:pt x="132" y="843"/>
                      <a:pt x="78" y="938"/>
                    </a:cubicBezTo>
                    <a:cubicBezTo>
                      <a:pt x="0" y="1094"/>
                      <a:pt x="59" y="1269"/>
                      <a:pt x="195" y="1347"/>
                    </a:cubicBezTo>
                    <a:cubicBezTo>
                      <a:pt x="215" y="1347"/>
                      <a:pt x="1269" y="1894"/>
                      <a:pt x="3142" y="2713"/>
                    </a:cubicBezTo>
                    <a:lnTo>
                      <a:pt x="839" y="8528"/>
                    </a:lnTo>
                    <a:cubicBezTo>
                      <a:pt x="740" y="8760"/>
                      <a:pt x="922" y="8978"/>
                      <a:pt x="1147" y="8978"/>
                    </a:cubicBezTo>
                    <a:cubicBezTo>
                      <a:pt x="1187" y="8978"/>
                      <a:pt x="1228" y="8971"/>
                      <a:pt x="1269" y="8957"/>
                    </a:cubicBezTo>
                    <a:lnTo>
                      <a:pt x="4117" y="7728"/>
                    </a:lnTo>
                    <a:cubicBezTo>
                      <a:pt x="4157" y="7713"/>
                      <a:pt x="4198" y="7705"/>
                      <a:pt x="4239" y="7705"/>
                    </a:cubicBezTo>
                    <a:cubicBezTo>
                      <a:pt x="4357" y="7705"/>
                      <a:pt x="4469" y="7767"/>
                      <a:pt x="4527" y="7884"/>
                    </a:cubicBezTo>
                    <a:lnTo>
                      <a:pt x="6185" y="11045"/>
                    </a:lnTo>
                    <a:cubicBezTo>
                      <a:pt x="6247" y="11160"/>
                      <a:pt x="6362" y="11215"/>
                      <a:pt x="6475" y="11215"/>
                    </a:cubicBezTo>
                    <a:cubicBezTo>
                      <a:pt x="6612" y="11215"/>
                      <a:pt x="6748" y="11135"/>
                      <a:pt x="6790" y="10986"/>
                    </a:cubicBezTo>
                    <a:lnTo>
                      <a:pt x="8624" y="4859"/>
                    </a:lnTo>
                    <a:cubicBezTo>
                      <a:pt x="9463" y="5152"/>
                      <a:pt x="10381" y="5445"/>
                      <a:pt x="11376" y="5757"/>
                    </a:cubicBezTo>
                    <a:lnTo>
                      <a:pt x="9639" y="12001"/>
                    </a:lnTo>
                    <a:cubicBezTo>
                      <a:pt x="9578" y="12229"/>
                      <a:pt x="9743" y="12421"/>
                      <a:pt x="9938" y="12421"/>
                    </a:cubicBezTo>
                    <a:cubicBezTo>
                      <a:pt x="9993" y="12421"/>
                      <a:pt x="10051" y="12406"/>
                      <a:pt x="10107" y="12371"/>
                    </a:cubicBezTo>
                    <a:lnTo>
                      <a:pt x="12819" y="10849"/>
                    </a:lnTo>
                    <a:cubicBezTo>
                      <a:pt x="12872" y="10823"/>
                      <a:pt x="12926" y="10810"/>
                      <a:pt x="12978" y="10810"/>
                    </a:cubicBezTo>
                    <a:cubicBezTo>
                      <a:pt x="13084" y="10810"/>
                      <a:pt x="13184" y="10862"/>
                      <a:pt x="13249" y="10967"/>
                    </a:cubicBezTo>
                    <a:lnTo>
                      <a:pt x="15239" y="13913"/>
                    </a:lnTo>
                    <a:cubicBezTo>
                      <a:pt x="15303" y="14017"/>
                      <a:pt x="15404" y="14066"/>
                      <a:pt x="15505" y="14066"/>
                    </a:cubicBezTo>
                    <a:cubicBezTo>
                      <a:pt x="15648" y="14066"/>
                      <a:pt x="15790" y="13968"/>
                      <a:pt x="15824" y="13796"/>
                    </a:cubicBezTo>
                    <a:lnTo>
                      <a:pt x="17015" y="7318"/>
                    </a:lnTo>
                    <a:cubicBezTo>
                      <a:pt x="17834" y="7513"/>
                      <a:pt x="18654" y="7708"/>
                      <a:pt x="19512" y="7884"/>
                    </a:cubicBezTo>
                    <a:lnTo>
                      <a:pt x="18712" y="14225"/>
                    </a:lnTo>
                    <a:cubicBezTo>
                      <a:pt x="18684" y="14437"/>
                      <a:pt x="18850" y="14588"/>
                      <a:pt x="19033" y="14588"/>
                    </a:cubicBezTo>
                    <a:cubicBezTo>
                      <a:pt x="19103" y="14588"/>
                      <a:pt x="19174" y="14566"/>
                      <a:pt x="19239" y="14518"/>
                    </a:cubicBezTo>
                    <a:lnTo>
                      <a:pt x="21697" y="12625"/>
                    </a:lnTo>
                    <a:cubicBezTo>
                      <a:pt x="21758" y="12573"/>
                      <a:pt x="21826" y="12548"/>
                      <a:pt x="21893" y="12548"/>
                    </a:cubicBezTo>
                    <a:cubicBezTo>
                      <a:pt x="21978" y="12548"/>
                      <a:pt x="22061" y="12588"/>
                      <a:pt x="22127" y="12664"/>
                    </a:cubicBezTo>
                    <a:lnTo>
                      <a:pt x="24527" y="15298"/>
                    </a:lnTo>
                    <a:cubicBezTo>
                      <a:pt x="24595" y="15374"/>
                      <a:pt x="24684" y="15408"/>
                      <a:pt x="24770" y="15408"/>
                    </a:cubicBezTo>
                    <a:cubicBezTo>
                      <a:pt x="24928" y="15408"/>
                      <a:pt x="25080" y="15292"/>
                      <a:pt x="25092" y="15103"/>
                    </a:cubicBezTo>
                    <a:lnTo>
                      <a:pt x="25327" y="8918"/>
                    </a:lnTo>
                    <a:cubicBezTo>
                      <a:pt x="26166" y="9035"/>
                      <a:pt x="27005" y="9152"/>
                      <a:pt x="27844" y="9249"/>
                    </a:cubicBezTo>
                    <a:lnTo>
                      <a:pt x="27395" y="15688"/>
                    </a:lnTo>
                    <a:cubicBezTo>
                      <a:pt x="27381" y="15891"/>
                      <a:pt x="27546" y="16029"/>
                      <a:pt x="27720" y="16029"/>
                    </a:cubicBezTo>
                    <a:cubicBezTo>
                      <a:pt x="27797" y="16029"/>
                      <a:pt x="27875" y="16002"/>
                      <a:pt x="27941" y="15942"/>
                    </a:cubicBezTo>
                    <a:lnTo>
                      <a:pt x="30283" y="13913"/>
                    </a:lnTo>
                    <a:cubicBezTo>
                      <a:pt x="30336" y="13859"/>
                      <a:pt x="30406" y="13834"/>
                      <a:pt x="30478" y="13834"/>
                    </a:cubicBezTo>
                    <a:cubicBezTo>
                      <a:pt x="30562" y="13834"/>
                      <a:pt x="30648" y="13869"/>
                      <a:pt x="30712" y="13932"/>
                    </a:cubicBezTo>
                    <a:lnTo>
                      <a:pt x="33268" y="16430"/>
                    </a:lnTo>
                    <a:cubicBezTo>
                      <a:pt x="33331" y="16499"/>
                      <a:pt x="33410" y="16530"/>
                      <a:pt x="33488" y="16530"/>
                    </a:cubicBezTo>
                    <a:cubicBezTo>
                      <a:pt x="33653" y="16530"/>
                      <a:pt x="33814" y="16394"/>
                      <a:pt x="33814" y="16196"/>
                    </a:cubicBezTo>
                    <a:lnTo>
                      <a:pt x="33678" y="9737"/>
                    </a:lnTo>
                    <a:lnTo>
                      <a:pt x="33678" y="9737"/>
                    </a:lnTo>
                    <a:cubicBezTo>
                      <a:pt x="34595" y="9776"/>
                      <a:pt x="35492" y="9796"/>
                      <a:pt x="36390" y="9796"/>
                    </a:cubicBezTo>
                    <a:lnTo>
                      <a:pt x="36526" y="15962"/>
                    </a:lnTo>
                    <a:cubicBezTo>
                      <a:pt x="36526" y="16156"/>
                      <a:pt x="36681" y="16281"/>
                      <a:pt x="36841" y="16281"/>
                    </a:cubicBezTo>
                    <a:cubicBezTo>
                      <a:pt x="36923" y="16281"/>
                      <a:pt x="37007" y="16249"/>
                      <a:pt x="37073" y="16176"/>
                    </a:cubicBezTo>
                    <a:lnTo>
                      <a:pt x="39238" y="13932"/>
                    </a:lnTo>
                    <a:cubicBezTo>
                      <a:pt x="39300" y="13871"/>
                      <a:pt x="39382" y="13842"/>
                      <a:pt x="39464" y="13842"/>
                    </a:cubicBezTo>
                    <a:cubicBezTo>
                      <a:pt x="39538" y="13842"/>
                      <a:pt x="39612" y="13866"/>
                      <a:pt x="39668" y="13913"/>
                    </a:cubicBezTo>
                    <a:lnTo>
                      <a:pt x="42438" y="16176"/>
                    </a:lnTo>
                    <a:cubicBezTo>
                      <a:pt x="42499" y="16231"/>
                      <a:pt x="42569" y="16255"/>
                      <a:pt x="42637" y="16255"/>
                    </a:cubicBezTo>
                    <a:cubicBezTo>
                      <a:pt x="42812" y="16255"/>
                      <a:pt x="42979" y="16099"/>
                      <a:pt x="42965" y="15903"/>
                    </a:cubicBezTo>
                    <a:lnTo>
                      <a:pt x="42282" y="9620"/>
                    </a:lnTo>
                    <a:cubicBezTo>
                      <a:pt x="43024" y="9562"/>
                      <a:pt x="43765" y="9503"/>
                      <a:pt x="44507" y="9425"/>
                    </a:cubicBezTo>
                    <a:lnTo>
                      <a:pt x="45072" y="15591"/>
                    </a:lnTo>
                    <a:cubicBezTo>
                      <a:pt x="45098" y="15766"/>
                      <a:pt x="45252" y="15877"/>
                      <a:pt x="45410" y="15877"/>
                    </a:cubicBezTo>
                    <a:cubicBezTo>
                      <a:pt x="45498" y="15877"/>
                      <a:pt x="45588" y="15843"/>
                      <a:pt x="45658" y="15766"/>
                    </a:cubicBezTo>
                    <a:lnTo>
                      <a:pt x="47629" y="13386"/>
                    </a:lnTo>
                    <a:cubicBezTo>
                      <a:pt x="47697" y="13306"/>
                      <a:pt x="47785" y="13266"/>
                      <a:pt x="47878" y="13266"/>
                    </a:cubicBezTo>
                    <a:cubicBezTo>
                      <a:pt x="47944" y="13266"/>
                      <a:pt x="48012" y="13287"/>
                      <a:pt x="48077" y="13327"/>
                    </a:cubicBezTo>
                    <a:lnTo>
                      <a:pt x="51004" y="15396"/>
                    </a:lnTo>
                    <a:cubicBezTo>
                      <a:pt x="51061" y="15434"/>
                      <a:pt x="51123" y="15451"/>
                      <a:pt x="51183" y="15451"/>
                    </a:cubicBezTo>
                    <a:cubicBezTo>
                      <a:pt x="51368" y="15451"/>
                      <a:pt x="51536" y="15285"/>
                      <a:pt x="51492" y="15064"/>
                    </a:cubicBezTo>
                    <a:lnTo>
                      <a:pt x="50302" y="8606"/>
                    </a:lnTo>
                    <a:cubicBezTo>
                      <a:pt x="51102" y="8469"/>
                      <a:pt x="51902" y="8293"/>
                      <a:pt x="52702" y="8118"/>
                    </a:cubicBezTo>
                    <a:lnTo>
                      <a:pt x="54692" y="14440"/>
                    </a:lnTo>
                    <a:cubicBezTo>
                      <a:pt x="54734" y="14589"/>
                      <a:pt x="54870" y="14668"/>
                      <a:pt x="55004" y="14668"/>
                    </a:cubicBezTo>
                    <a:cubicBezTo>
                      <a:pt x="55115" y="14668"/>
                      <a:pt x="55224" y="14613"/>
                      <a:pt x="55277" y="14498"/>
                    </a:cubicBezTo>
                    <a:lnTo>
                      <a:pt x="56721" y="11747"/>
                    </a:lnTo>
                    <a:cubicBezTo>
                      <a:pt x="56779" y="11631"/>
                      <a:pt x="56891" y="11569"/>
                      <a:pt x="57009" y="11569"/>
                    </a:cubicBezTo>
                    <a:cubicBezTo>
                      <a:pt x="57050" y="11569"/>
                      <a:pt x="57091" y="11576"/>
                      <a:pt x="57131" y="11591"/>
                    </a:cubicBezTo>
                    <a:lnTo>
                      <a:pt x="60428" y="12996"/>
                    </a:lnTo>
                    <a:cubicBezTo>
                      <a:pt x="60472" y="13016"/>
                      <a:pt x="60516" y="13025"/>
                      <a:pt x="60559" y="13025"/>
                    </a:cubicBezTo>
                    <a:cubicBezTo>
                      <a:pt x="60765" y="13025"/>
                      <a:pt x="60938" y="12812"/>
                      <a:pt x="60857" y="12586"/>
                    </a:cubicBezTo>
                    <a:lnTo>
                      <a:pt x="58379" y="6615"/>
                    </a:lnTo>
                    <a:cubicBezTo>
                      <a:pt x="58594" y="6557"/>
                      <a:pt x="58809" y="6479"/>
                      <a:pt x="59004" y="6420"/>
                    </a:cubicBezTo>
                    <a:cubicBezTo>
                      <a:pt x="59375" y="6303"/>
                      <a:pt x="59745" y="6186"/>
                      <a:pt x="60116" y="6050"/>
                    </a:cubicBezTo>
                    <a:lnTo>
                      <a:pt x="62906" y="12254"/>
                    </a:lnTo>
                    <a:cubicBezTo>
                      <a:pt x="62964" y="12379"/>
                      <a:pt x="63087" y="12442"/>
                      <a:pt x="63209" y="12442"/>
                    </a:cubicBezTo>
                    <a:cubicBezTo>
                      <a:pt x="63336" y="12442"/>
                      <a:pt x="63461" y="12374"/>
                      <a:pt x="63511" y="12235"/>
                    </a:cubicBezTo>
                    <a:lnTo>
                      <a:pt x="64604" y="9328"/>
                    </a:lnTo>
                    <a:cubicBezTo>
                      <a:pt x="64652" y="9198"/>
                      <a:pt x="64781" y="9122"/>
                      <a:pt x="64924" y="9122"/>
                    </a:cubicBezTo>
                    <a:cubicBezTo>
                      <a:pt x="64953" y="9122"/>
                      <a:pt x="64983" y="9126"/>
                      <a:pt x="65013" y="9132"/>
                    </a:cubicBezTo>
                    <a:lnTo>
                      <a:pt x="68428" y="10128"/>
                    </a:lnTo>
                    <a:cubicBezTo>
                      <a:pt x="68459" y="10136"/>
                      <a:pt x="68489" y="10140"/>
                      <a:pt x="68518" y="10140"/>
                    </a:cubicBezTo>
                    <a:cubicBezTo>
                      <a:pt x="68749" y="10140"/>
                      <a:pt x="68920" y="9884"/>
                      <a:pt x="68799" y="9659"/>
                    </a:cubicBezTo>
                    <a:lnTo>
                      <a:pt x="65579" y="3903"/>
                    </a:lnTo>
                    <a:cubicBezTo>
                      <a:pt x="67823" y="2908"/>
                      <a:pt x="70028" y="1796"/>
                      <a:pt x="72174" y="547"/>
                    </a:cubicBezTo>
                    <a:cubicBezTo>
                      <a:pt x="72311" y="469"/>
                      <a:pt x="72350" y="294"/>
                      <a:pt x="72272" y="138"/>
                    </a:cubicBezTo>
                    <a:cubicBezTo>
                      <a:pt x="72221" y="48"/>
                      <a:pt x="72127" y="0"/>
                      <a:pt x="7203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92" name="Google Shape;1192;p41"/>
              <p:cNvGrpSpPr/>
              <p:nvPr/>
            </p:nvGrpSpPr>
            <p:grpSpPr>
              <a:xfrm rot="-1142745">
                <a:off x="-369111" y="482911"/>
                <a:ext cx="4571233" cy="1041922"/>
                <a:chOff x="1413100" y="2803075"/>
                <a:chExt cx="3100600" cy="706675"/>
              </a:xfrm>
            </p:grpSpPr>
            <p:sp>
              <p:nvSpPr>
                <p:cNvPr id="1193" name="Google Shape;1193;p41"/>
                <p:cNvSpPr/>
                <p:nvPr/>
              </p:nvSpPr>
              <p:spPr>
                <a:xfrm>
                  <a:off x="1413100" y="2803075"/>
                  <a:ext cx="3100600" cy="418875"/>
                </a:xfrm>
                <a:custGeom>
                  <a:avLst/>
                  <a:gdLst/>
                  <a:ahLst/>
                  <a:cxnLst/>
                  <a:rect l="l" t="t" r="r" b="b"/>
                  <a:pathLst>
                    <a:path w="124024" h="16755" extrusionOk="0">
                      <a:moveTo>
                        <a:pt x="123303" y="0"/>
                      </a:moveTo>
                      <a:cubicBezTo>
                        <a:pt x="123221" y="0"/>
                        <a:pt x="123134" y="23"/>
                        <a:pt x="123045" y="75"/>
                      </a:cubicBezTo>
                      <a:cubicBezTo>
                        <a:pt x="115973" y="4178"/>
                        <a:pt x="108501" y="7514"/>
                        <a:pt x="100762" y="10016"/>
                      </a:cubicBezTo>
                      <a:cubicBezTo>
                        <a:pt x="93624" y="12318"/>
                        <a:pt x="86319" y="13919"/>
                        <a:pt x="78913" y="14819"/>
                      </a:cubicBezTo>
                      <a:cubicBezTo>
                        <a:pt x="73669" y="15436"/>
                        <a:pt x="68398" y="15746"/>
                        <a:pt x="63130" y="15746"/>
                      </a:cubicBezTo>
                      <a:cubicBezTo>
                        <a:pt x="55297" y="15746"/>
                        <a:pt x="47471" y="15061"/>
                        <a:pt x="39752" y="13685"/>
                      </a:cubicBezTo>
                      <a:cubicBezTo>
                        <a:pt x="30179" y="12017"/>
                        <a:pt x="20772" y="9449"/>
                        <a:pt x="11665" y="6046"/>
                      </a:cubicBezTo>
                      <a:cubicBezTo>
                        <a:pt x="8029" y="4712"/>
                        <a:pt x="4427" y="3144"/>
                        <a:pt x="958" y="1410"/>
                      </a:cubicBezTo>
                      <a:cubicBezTo>
                        <a:pt x="881" y="1374"/>
                        <a:pt x="807" y="1358"/>
                        <a:pt x="736" y="1358"/>
                      </a:cubicBezTo>
                      <a:cubicBezTo>
                        <a:pt x="284" y="1358"/>
                        <a:pt x="0" y="2017"/>
                        <a:pt x="491" y="2277"/>
                      </a:cubicBezTo>
                      <a:cubicBezTo>
                        <a:pt x="3993" y="4045"/>
                        <a:pt x="7629" y="5613"/>
                        <a:pt x="11298" y="6980"/>
                      </a:cubicBezTo>
                      <a:cubicBezTo>
                        <a:pt x="20438" y="10416"/>
                        <a:pt x="29912" y="12985"/>
                        <a:pt x="39519" y="14653"/>
                      </a:cubicBezTo>
                      <a:cubicBezTo>
                        <a:pt x="47458" y="16054"/>
                        <a:pt x="55497" y="16721"/>
                        <a:pt x="63536" y="16754"/>
                      </a:cubicBezTo>
                      <a:cubicBezTo>
                        <a:pt x="68739" y="16754"/>
                        <a:pt x="73876" y="16454"/>
                        <a:pt x="79013" y="15820"/>
                      </a:cubicBezTo>
                      <a:cubicBezTo>
                        <a:pt x="86519" y="14919"/>
                        <a:pt x="93891" y="13285"/>
                        <a:pt x="101029" y="10983"/>
                      </a:cubicBezTo>
                      <a:cubicBezTo>
                        <a:pt x="108868" y="8448"/>
                        <a:pt x="116407" y="5079"/>
                        <a:pt x="123545" y="943"/>
                      </a:cubicBezTo>
                      <a:cubicBezTo>
                        <a:pt x="124024" y="661"/>
                        <a:pt x="123743" y="0"/>
                        <a:pt x="1233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41"/>
                <p:cNvSpPr/>
                <p:nvPr/>
              </p:nvSpPr>
              <p:spPr>
                <a:xfrm>
                  <a:off x="1448550" y="2875825"/>
                  <a:ext cx="347925" cy="406200"/>
                </a:xfrm>
                <a:custGeom>
                  <a:avLst/>
                  <a:gdLst/>
                  <a:ahLst/>
                  <a:cxnLst/>
                  <a:rect l="l" t="t" r="r" b="b"/>
                  <a:pathLst>
                    <a:path w="13917" h="16248" extrusionOk="0">
                      <a:moveTo>
                        <a:pt x="4810" y="1"/>
                      </a:moveTo>
                      <a:lnTo>
                        <a:pt x="140" y="11676"/>
                      </a:lnTo>
                      <a:cubicBezTo>
                        <a:pt x="1" y="12038"/>
                        <a:pt x="304" y="12424"/>
                        <a:pt x="661" y="12424"/>
                      </a:cubicBezTo>
                      <a:cubicBezTo>
                        <a:pt x="731" y="12424"/>
                        <a:pt x="803" y="12409"/>
                        <a:pt x="874" y="12376"/>
                      </a:cubicBezTo>
                      <a:lnTo>
                        <a:pt x="5778" y="10275"/>
                      </a:lnTo>
                      <a:cubicBezTo>
                        <a:pt x="5837" y="10249"/>
                        <a:pt x="5903" y="10237"/>
                        <a:pt x="5971" y="10237"/>
                      </a:cubicBezTo>
                      <a:cubicBezTo>
                        <a:pt x="6168" y="10237"/>
                        <a:pt x="6379" y="10343"/>
                        <a:pt x="6478" y="10542"/>
                      </a:cubicBezTo>
                      <a:lnTo>
                        <a:pt x="9313" y="15946"/>
                      </a:lnTo>
                      <a:cubicBezTo>
                        <a:pt x="9422" y="16147"/>
                        <a:pt x="9616" y="16248"/>
                        <a:pt x="9807" y="16248"/>
                      </a:cubicBezTo>
                      <a:cubicBezTo>
                        <a:pt x="10028" y="16248"/>
                        <a:pt x="10243" y="16114"/>
                        <a:pt x="10314" y="15846"/>
                      </a:cubicBezTo>
                      <a:lnTo>
                        <a:pt x="13917" y="3870"/>
                      </a:lnTo>
                      <a:lnTo>
                        <a:pt x="481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41"/>
                <p:cNvSpPr/>
                <p:nvPr/>
              </p:nvSpPr>
              <p:spPr>
                <a:xfrm>
                  <a:off x="1826325" y="3012600"/>
                  <a:ext cx="323750" cy="391000"/>
                </a:xfrm>
                <a:custGeom>
                  <a:avLst/>
                  <a:gdLst/>
                  <a:ahLst/>
                  <a:cxnLst/>
                  <a:rect l="l" t="t" r="r" b="b"/>
                  <a:pathLst>
                    <a:path w="12950" h="15640" extrusionOk="0">
                      <a:moveTo>
                        <a:pt x="3442" y="0"/>
                      </a:moveTo>
                      <a:lnTo>
                        <a:pt x="107" y="12109"/>
                      </a:lnTo>
                      <a:cubicBezTo>
                        <a:pt x="0" y="12482"/>
                        <a:pt x="297" y="12811"/>
                        <a:pt x="641" y="12811"/>
                      </a:cubicBezTo>
                      <a:cubicBezTo>
                        <a:pt x="729" y="12811"/>
                        <a:pt x="819" y="12790"/>
                        <a:pt x="907" y="12743"/>
                      </a:cubicBezTo>
                      <a:lnTo>
                        <a:pt x="5510" y="10141"/>
                      </a:lnTo>
                      <a:cubicBezTo>
                        <a:pt x="5602" y="10095"/>
                        <a:pt x="5701" y="10073"/>
                        <a:pt x="5798" y="10073"/>
                      </a:cubicBezTo>
                      <a:cubicBezTo>
                        <a:pt x="5983" y="10073"/>
                        <a:pt x="6157" y="10154"/>
                        <a:pt x="6244" y="10308"/>
                      </a:cubicBezTo>
                      <a:lnTo>
                        <a:pt x="9647" y="15378"/>
                      </a:lnTo>
                      <a:cubicBezTo>
                        <a:pt x="9771" y="15557"/>
                        <a:pt x="9951" y="15639"/>
                        <a:pt x="10125" y="15639"/>
                      </a:cubicBezTo>
                      <a:cubicBezTo>
                        <a:pt x="10373" y="15639"/>
                        <a:pt x="10608" y="15472"/>
                        <a:pt x="10647" y="15178"/>
                      </a:cubicBezTo>
                      <a:lnTo>
                        <a:pt x="12949" y="2869"/>
                      </a:lnTo>
                      <a:lnTo>
                        <a:pt x="344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41"/>
                <p:cNvSpPr/>
                <p:nvPr/>
              </p:nvSpPr>
              <p:spPr>
                <a:xfrm>
                  <a:off x="3659450" y="3051800"/>
                  <a:ext cx="361925" cy="378375"/>
                </a:xfrm>
                <a:custGeom>
                  <a:avLst/>
                  <a:gdLst/>
                  <a:ahLst/>
                  <a:cxnLst/>
                  <a:rect l="l" t="t" r="r" b="b"/>
                  <a:pathLst>
                    <a:path w="14477" h="15135" extrusionOk="0">
                      <a:moveTo>
                        <a:pt x="9541" y="0"/>
                      </a:moveTo>
                      <a:lnTo>
                        <a:pt x="1" y="2769"/>
                      </a:lnTo>
                      <a:lnTo>
                        <a:pt x="3803" y="14744"/>
                      </a:lnTo>
                      <a:cubicBezTo>
                        <a:pt x="3876" y="14999"/>
                        <a:pt x="4108" y="15135"/>
                        <a:pt x="4336" y="15135"/>
                      </a:cubicBezTo>
                      <a:cubicBezTo>
                        <a:pt x="4526" y="15135"/>
                        <a:pt x="4713" y="15041"/>
                        <a:pt x="4804" y="14844"/>
                      </a:cubicBezTo>
                      <a:lnTo>
                        <a:pt x="7272" y="10141"/>
                      </a:lnTo>
                      <a:cubicBezTo>
                        <a:pt x="7366" y="9954"/>
                        <a:pt x="7542" y="9848"/>
                        <a:pt x="7730" y="9848"/>
                      </a:cubicBezTo>
                      <a:cubicBezTo>
                        <a:pt x="7811" y="9848"/>
                        <a:pt x="7893" y="9868"/>
                        <a:pt x="7973" y="9907"/>
                      </a:cubicBezTo>
                      <a:lnTo>
                        <a:pt x="13610" y="12276"/>
                      </a:lnTo>
                      <a:cubicBezTo>
                        <a:pt x="13685" y="12310"/>
                        <a:pt x="13760" y="12326"/>
                        <a:pt x="13833" y="12326"/>
                      </a:cubicBezTo>
                      <a:cubicBezTo>
                        <a:pt x="14185" y="12326"/>
                        <a:pt x="14477" y="11962"/>
                        <a:pt x="14311" y="11575"/>
                      </a:cubicBezTo>
                      <a:lnTo>
                        <a:pt x="954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41"/>
                <p:cNvSpPr/>
                <p:nvPr/>
              </p:nvSpPr>
              <p:spPr>
                <a:xfrm>
                  <a:off x="2215525" y="3099325"/>
                  <a:ext cx="285625" cy="363100"/>
                </a:xfrm>
                <a:custGeom>
                  <a:avLst/>
                  <a:gdLst/>
                  <a:ahLst/>
                  <a:cxnLst/>
                  <a:rect l="l" t="t" r="r" b="b"/>
                  <a:pathLst>
                    <a:path w="11425" h="14524" extrusionOk="0">
                      <a:moveTo>
                        <a:pt x="1617" y="1"/>
                      </a:moveTo>
                      <a:lnTo>
                        <a:pt x="50" y="12476"/>
                      </a:lnTo>
                      <a:cubicBezTo>
                        <a:pt x="0" y="12845"/>
                        <a:pt x="296" y="13124"/>
                        <a:pt x="616" y="13124"/>
                      </a:cubicBezTo>
                      <a:cubicBezTo>
                        <a:pt x="729" y="13124"/>
                        <a:pt x="845" y="13089"/>
                        <a:pt x="950" y="13010"/>
                      </a:cubicBezTo>
                      <a:lnTo>
                        <a:pt x="5153" y="9741"/>
                      </a:lnTo>
                      <a:cubicBezTo>
                        <a:pt x="5254" y="9669"/>
                        <a:pt x="5368" y="9634"/>
                        <a:pt x="5480" y="9634"/>
                      </a:cubicBezTo>
                      <a:cubicBezTo>
                        <a:pt x="5628" y="9634"/>
                        <a:pt x="5774" y="9694"/>
                        <a:pt x="5887" y="9808"/>
                      </a:cubicBezTo>
                      <a:lnTo>
                        <a:pt x="9990" y="14344"/>
                      </a:lnTo>
                      <a:cubicBezTo>
                        <a:pt x="10103" y="14468"/>
                        <a:pt x="10249" y="14523"/>
                        <a:pt x="10394" y="14523"/>
                      </a:cubicBezTo>
                      <a:cubicBezTo>
                        <a:pt x="10679" y="14523"/>
                        <a:pt x="10957" y="14309"/>
                        <a:pt x="10957" y="13977"/>
                      </a:cubicBezTo>
                      <a:lnTo>
                        <a:pt x="11424" y="1468"/>
                      </a:lnTo>
                      <a:lnTo>
                        <a:pt x="1617" y="1"/>
                      </a:lnTo>
                      <a:close/>
                    </a:path>
                  </a:pathLst>
                </a:custGeom>
                <a:solidFill>
                  <a:srgbClr val="CDEA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41"/>
                <p:cNvSpPr/>
                <p:nvPr/>
              </p:nvSpPr>
              <p:spPr>
                <a:xfrm>
                  <a:off x="2587250" y="3160200"/>
                  <a:ext cx="275550" cy="349550"/>
                </a:xfrm>
                <a:custGeom>
                  <a:avLst/>
                  <a:gdLst/>
                  <a:ahLst/>
                  <a:cxnLst/>
                  <a:rect l="l" t="t" r="r" b="b"/>
                  <a:pathLst>
                    <a:path w="11022" h="13982" extrusionOk="0">
                      <a:moveTo>
                        <a:pt x="859" y="1"/>
                      </a:moveTo>
                      <a:lnTo>
                        <a:pt x="25" y="12543"/>
                      </a:lnTo>
                      <a:cubicBezTo>
                        <a:pt x="1" y="12897"/>
                        <a:pt x="295" y="13151"/>
                        <a:pt x="599" y="13151"/>
                      </a:cubicBezTo>
                      <a:cubicBezTo>
                        <a:pt x="724" y="13151"/>
                        <a:pt x="851" y="13108"/>
                        <a:pt x="959" y="13010"/>
                      </a:cubicBezTo>
                      <a:lnTo>
                        <a:pt x="4961" y="9507"/>
                      </a:lnTo>
                      <a:cubicBezTo>
                        <a:pt x="5057" y="9428"/>
                        <a:pt x="5183" y="9386"/>
                        <a:pt x="5310" y="9386"/>
                      </a:cubicBezTo>
                      <a:cubicBezTo>
                        <a:pt x="5450" y="9386"/>
                        <a:pt x="5591" y="9436"/>
                        <a:pt x="5695" y="9541"/>
                      </a:cubicBezTo>
                      <a:lnTo>
                        <a:pt x="10065" y="13811"/>
                      </a:lnTo>
                      <a:cubicBezTo>
                        <a:pt x="10183" y="13929"/>
                        <a:pt x="10326" y="13981"/>
                        <a:pt x="10464" y="13981"/>
                      </a:cubicBezTo>
                      <a:cubicBezTo>
                        <a:pt x="10753" y="13981"/>
                        <a:pt x="11022" y="13749"/>
                        <a:pt x="10999" y="13410"/>
                      </a:cubicBezTo>
                      <a:lnTo>
                        <a:pt x="10766" y="901"/>
                      </a:lnTo>
                      <a:lnTo>
                        <a:pt x="859"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41"/>
                <p:cNvSpPr/>
                <p:nvPr/>
              </p:nvSpPr>
              <p:spPr>
                <a:xfrm>
                  <a:off x="2970625" y="3171050"/>
                  <a:ext cx="283100" cy="328075"/>
                </a:xfrm>
                <a:custGeom>
                  <a:avLst/>
                  <a:gdLst/>
                  <a:ahLst/>
                  <a:cxnLst/>
                  <a:rect l="l" t="t" r="r" b="b"/>
                  <a:pathLst>
                    <a:path w="11324" h="13123" extrusionOk="0">
                      <a:moveTo>
                        <a:pt x="1" y="0"/>
                      </a:moveTo>
                      <a:lnTo>
                        <a:pt x="267" y="12576"/>
                      </a:lnTo>
                      <a:cubicBezTo>
                        <a:pt x="267" y="12908"/>
                        <a:pt x="531" y="13122"/>
                        <a:pt x="816" y="13122"/>
                      </a:cubicBezTo>
                      <a:cubicBezTo>
                        <a:pt x="961" y="13122"/>
                        <a:pt x="1111" y="13067"/>
                        <a:pt x="1235" y="12943"/>
                      </a:cubicBezTo>
                      <a:lnTo>
                        <a:pt x="4904" y="9107"/>
                      </a:lnTo>
                      <a:cubicBezTo>
                        <a:pt x="5009" y="9002"/>
                        <a:pt x="5150" y="8952"/>
                        <a:pt x="5294" y="8952"/>
                      </a:cubicBezTo>
                      <a:cubicBezTo>
                        <a:pt x="5426" y="8952"/>
                        <a:pt x="5560" y="8994"/>
                        <a:pt x="5671" y="9073"/>
                      </a:cubicBezTo>
                      <a:lnTo>
                        <a:pt x="10375" y="12943"/>
                      </a:lnTo>
                      <a:cubicBezTo>
                        <a:pt x="10477" y="13036"/>
                        <a:pt x="10598" y="13077"/>
                        <a:pt x="10717" y="13077"/>
                      </a:cubicBezTo>
                      <a:cubicBezTo>
                        <a:pt x="11025" y="13077"/>
                        <a:pt x="11323" y="12803"/>
                        <a:pt x="11275" y="12443"/>
                      </a:cubicBezTo>
                      <a:lnTo>
                        <a:pt x="990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41"/>
                <p:cNvSpPr/>
                <p:nvPr/>
              </p:nvSpPr>
              <p:spPr>
                <a:xfrm>
                  <a:off x="3976350" y="2943375"/>
                  <a:ext cx="386300" cy="391250"/>
                </a:xfrm>
                <a:custGeom>
                  <a:avLst/>
                  <a:gdLst/>
                  <a:ahLst/>
                  <a:cxnLst/>
                  <a:rect l="l" t="t" r="r" b="b"/>
                  <a:pathLst>
                    <a:path w="15452" h="15650" extrusionOk="0">
                      <a:moveTo>
                        <a:pt x="9107" y="1"/>
                      </a:moveTo>
                      <a:lnTo>
                        <a:pt x="0" y="3870"/>
                      </a:lnTo>
                      <a:lnTo>
                        <a:pt x="5171" y="15312"/>
                      </a:lnTo>
                      <a:cubicBezTo>
                        <a:pt x="5269" y="15541"/>
                        <a:pt x="5471" y="15650"/>
                        <a:pt x="5672" y="15650"/>
                      </a:cubicBezTo>
                      <a:cubicBezTo>
                        <a:pt x="5880" y="15650"/>
                        <a:pt x="6086" y="15533"/>
                        <a:pt x="6171" y="15312"/>
                      </a:cubicBezTo>
                      <a:lnTo>
                        <a:pt x="8073" y="10342"/>
                      </a:lnTo>
                      <a:cubicBezTo>
                        <a:pt x="8153" y="10128"/>
                        <a:pt x="8361" y="9979"/>
                        <a:pt x="8578" y="9979"/>
                      </a:cubicBezTo>
                      <a:cubicBezTo>
                        <a:pt x="8632" y="9979"/>
                        <a:pt x="8686" y="9988"/>
                        <a:pt x="8740" y="10008"/>
                      </a:cubicBezTo>
                      <a:lnTo>
                        <a:pt x="14611" y="11709"/>
                      </a:lnTo>
                      <a:cubicBezTo>
                        <a:pt x="14663" y="11724"/>
                        <a:pt x="14715" y="11731"/>
                        <a:pt x="14765" y="11731"/>
                      </a:cubicBezTo>
                      <a:cubicBezTo>
                        <a:pt x="15160" y="11731"/>
                        <a:pt x="15452" y="11294"/>
                        <a:pt x="15244" y="10909"/>
                      </a:cubicBezTo>
                      <a:lnTo>
                        <a:pt x="91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41"/>
                <p:cNvSpPr/>
                <p:nvPr/>
              </p:nvSpPr>
              <p:spPr>
                <a:xfrm>
                  <a:off x="3313375" y="3138525"/>
                  <a:ext cx="305650" cy="343550"/>
                </a:xfrm>
                <a:custGeom>
                  <a:avLst/>
                  <a:gdLst/>
                  <a:ahLst/>
                  <a:cxnLst/>
                  <a:rect l="l" t="t" r="r" b="b"/>
                  <a:pathLst>
                    <a:path w="12226" h="13742" extrusionOk="0">
                      <a:moveTo>
                        <a:pt x="9907" y="0"/>
                      </a:moveTo>
                      <a:lnTo>
                        <a:pt x="0" y="734"/>
                      </a:lnTo>
                      <a:lnTo>
                        <a:pt x="1201" y="13243"/>
                      </a:lnTo>
                      <a:cubicBezTo>
                        <a:pt x="1222" y="13559"/>
                        <a:pt x="1482" y="13742"/>
                        <a:pt x="1746" y="13742"/>
                      </a:cubicBezTo>
                      <a:cubicBezTo>
                        <a:pt x="1901" y="13742"/>
                        <a:pt x="2058" y="13679"/>
                        <a:pt x="2169" y="13543"/>
                      </a:cubicBezTo>
                      <a:lnTo>
                        <a:pt x="5571" y="9474"/>
                      </a:lnTo>
                      <a:cubicBezTo>
                        <a:pt x="5668" y="9338"/>
                        <a:pt x="5822" y="9270"/>
                        <a:pt x="5980" y="9270"/>
                      </a:cubicBezTo>
                      <a:cubicBezTo>
                        <a:pt x="6093" y="9270"/>
                        <a:pt x="6208" y="9304"/>
                        <a:pt x="6305" y="9374"/>
                      </a:cubicBezTo>
                      <a:lnTo>
                        <a:pt x="11308" y="12876"/>
                      </a:lnTo>
                      <a:cubicBezTo>
                        <a:pt x="11409" y="12952"/>
                        <a:pt x="11519" y="12985"/>
                        <a:pt x="11625" y="12985"/>
                      </a:cubicBezTo>
                      <a:cubicBezTo>
                        <a:pt x="11940" y="12985"/>
                        <a:pt x="12226" y="12692"/>
                        <a:pt x="12176" y="12343"/>
                      </a:cubicBezTo>
                      <a:lnTo>
                        <a:pt x="990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202" name="Google Shape;1202;p41"/>
            <p:cNvGrpSpPr/>
            <p:nvPr/>
          </p:nvGrpSpPr>
          <p:grpSpPr>
            <a:xfrm>
              <a:off x="-211942" y="71201"/>
              <a:ext cx="4033869" cy="1647641"/>
              <a:chOff x="-216284" y="-79500"/>
              <a:chExt cx="4033869" cy="1647641"/>
            </a:xfrm>
          </p:grpSpPr>
          <p:sp>
            <p:nvSpPr>
              <p:cNvPr id="1203" name="Google Shape;1203;p41"/>
              <p:cNvSpPr txBox="1"/>
              <p:nvPr/>
            </p:nvSpPr>
            <p:spPr>
              <a:xfrm rot="161600">
                <a:off x="-207067" y="1129473"/>
                <a:ext cx="421365" cy="400346"/>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F</a:t>
                </a:r>
                <a:endParaRPr sz="2133" kern="0">
                  <a:solidFill>
                    <a:srgbClr val="FFFDF5"/>
                  </a:solidFill>
                  <a:latin typeface="Lilita One"/>
                  <a:ea typeface="Lilita One"/>
                  <a:cs typeface="Lilita One"/>
                  <a:sym typeface="Lilita One"/>
                </a:endParaRPr>
              </a:p>
            </p:txBody>
          </p:sp>
          <p:sp>
            <p:nvSpPr>
              <p:cNvPr id="1204" name="Google Shape;1204;p41"/>
              <p:cNvSpPr txBox="1"/>
              <p:nvPr/>
            </p:nvSpPr>
            <p:spPr>
              <a:xfrm rot="-301257">
                <a:off x="359160" y="1150207"/>
                <a:ext cx="421618" cy="40026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R</a:t>
                </a:r>
                <a:endParaRPr sz="2133" kern="0">
                  <a:solidFill>
                    <a:srgbClr val="FFFDF5"/>
                  </a:solidFill>
                  <a:latin typeface="Lilita One"/>
                  <a:ea typeface="Lilita One"/>
                  <a:cs typeface="Lilita One"/>
                  <a:sym typeface="Lilita One"/>
                </a:endParaRPr>
              </a:p>
            </p:txBody>
          </p:sp>
          <p:sp>
            <p:nvSpPr>
              <p:cNvPr id="1205" name="Google Shape;1205;p41"/>
              <p:cNvSpPr txBox="1"/>
              <p:nvPr/>
            </p:nvSpPr>
            <p:spPr>
              <a:xfrm rot="-727052">
                <a:off x="902765" y="1065650"/>
                <a:ext cx="421594" cy="40041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I</a:t>
                </a:r>
                <a:endParaRPr sz="2133" kern="0">
                  <a:solidFill>
                    <a:srgbClr val="FFFDF5"/>
                  </a:solidFill>
                  <a:latin typeface="Lilita One"/>
                  <a:ea typeface="Lilita One"/>
                  <a:cs typeface="Lilita One"/>
                  <a:sym typeface="Lilita One"/>
                </a:endParaRPr>
              </a:p>
            </p:txBody>
          </p:sp>
          <p:sp>
            <p:nvSpPr>
              <p:cNvPr id="1206" name="Google Shape;1206;p41"/>
              <p:cNvSpPr txBox="1"/>
              <p:nvPr/>
            </p:nvSpPr>
            <p:spPr>
              <a:xfrm rot="-890215">
                <a:off x="1431762" y="959706"/>
                <a:ext cx="421762" cy="40066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E</a:t>
                </a:r>
                <a:endParaRPr sz="2133" kern="0">
                  <a:solidFill>
                    <a:srgbClr val="FFFDF5"/>
                  </a:solidFill>
                  <a:latin typeface="Lilita One"/>
                  <a:ea typeface="Lilita One"/>
                  <a:cs typeface="Lilita One"/>
                  <a:sym typeface="Lilita One"/>
                </a:endParaRPr>
              </a:p>
            </p:txBody>
          </p:sp>
          <p:sp>
            <p:nvSpPr>
              <p:cNvPr id="1207" name="Google Shape;1207;p41"/>
              <p:cNvSpPr txBox="1"/>
              <p:nvPr/>
            </p:nvSpPr>
            <p:spPr>
              <a:xfrm rot="-1177255">
                <a:off x="1953485" y="782129"/>
                <a:ext cx="421685" cy="40071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N</a:t>
                </a:r>
                <a:endParaRPr sz="2133" kern="0">
                  <a:solidFill>
                    <a:srgbClr val="FFFDF5"/>
                  </a:solidFill>
                  <a:latin typeface="Lilita One"/>
                  <a:ea typeface="Lilita One"/>
                  <a:cs typeface="Lilita One"/>
                  <a:sym typeface="Lilita One"/>
                </a:endParaRPr>
              </a:p>
            </p:txBody>
          </p:sp>
          <p:sp>
            <p:nvSpPr>
              <p:cNvPr id="1208" name="Google Shape;1208;p41"/>
              <p:cNvSpPr txBox="1"/>
              <p:nvPr/>
            </p:nvSpPr>
            <p:spPr>
              <a:xfrm rot="-1685788">
                <a:off x="2433365" y="582887"/>
                <a:ext cx="421694" cy="40035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D</a:t>
                </a:r>
                <a:endParaRPr sz="2133" kern="0">
                  <a:solidFill>
                    <a:srgbClr val="FFFDF5"/>
                  </a:solidFill>
                  <a:latin typeface="Lilita One"/>
                  <a:ea typeface="Lilita One"/>
                  <a:cs typeface="Lilita One"/>
                  <a:sym typeface="Lilita One"/>
                </a:endParaRPr>
              </a:p>
            </p:txBody>
          </p:sp>
          <p:sp>
            <p:nvSpPr>
              <p:cNvPr id="1209" name="Google Shape;1209;p41"/>
              <p:cNvSpPr txBox="1"/>
              <p:nvPr/>
            </p:nvSpPr>
            <p:spPr>
              <a:xfrm rot="-2315388">
                <a:off x="2915720" y="306175"/>
                <a:ext cx="421810" cy="40068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L</a:t>
                </a:r>
                <a:endParaRPr sz="2133" kern="0">
                  <a:solidFill>
                    <a:srgbClr val="FFFDF5"/>
                  </a:solidFill>
                  <a:latin typeface="Lilita One"/>
                  <a:ea typeface="Lilita One"/>
                  <a:cs typeface="Lilita One"/>
                  <a:sym typeface="Lilita One"/>
                </a:endParaRPr>
              </a:p>
            </p:txBody>
          </p:sp>
          <p:sp>
            <p:nvSpPr>
              <p:cNvPr id="1210" name="Google Shape;1210;p41"/>
              <p:cNvSpPr txBox="1"/>
              <p:nvPr/>
            </p:nvSpPr>
            <p:spPr>
              <a:xfrm rot="-2700000">
                <a:off x="3315876" y="10885"/>
                <a:ext cx="421718" cy="40093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Y</a:t>
                </a:r>
                <a:endParaRPr sz="2133" kern="0">
                  <a:solidFill>
                    <a:srgbClr val="FFFDF5"/>
                  </a:solidFill>
                  <a:latin typeface="Lilita One"/>
                  <a:ea typeface="Lilita One"/>
                  <a:cs typeface="Lilita One"/>
                  <a:sym typeface="Lilita One"/>
                </a:endParaRPr>
              </a:p>
            </p:txBody>
          </p:sp>
        </p:grpSp>
      </p:grpSp>
      <p:grpSp>
        <p:nvGrpSpPr>
          <p:cNvPr id="9" name="Nhóm 8">
            <a:extLst>
              <a:ext uri="{FF2B5EF4-FFF2-40B4-BE49-F238E27FC236}">
                <a16:creationId xmlns:a16="http://schemas.microsoft.com/office/drawing/2014/main" xmlns="" id="{FE9940BE-BADB-8642-14DA-8509650C955B}"/>
              </a:ext>
            </a:extLst>
          </p:cNvPr>
          <p:cNvGrpSpPr/>
          <p:nvPr/>
        </p:nvGrpSpPr>
        <p:grpSpPr>
          <a:xfrm>
            <a:off x="411824" y="1001253"/>
            <a:ext cx="3167832" cy="4882385"/>
            <a:chOff x="1040197" y="840495"/>
            <a:chExt cx="2375874" cy="3661789"/>
          </a:xfrm>
        </p:grpSpPr>
        <p:grpSp>
          <p:nvGrpSpPr>
            <p:cNvPr id="1212" name="Google Shape;1212;p41"/>
            <p:cNvGrpSpPr/>
            <p:nvPr/>
          </p:nvGrpSpPr>
          <p:grpSpPr>
            <a:xfrm>
              <a:off x="1234189" y="840495"/>
              <a:ext cx="1865471" cy="1473028"/>
              <a:chOff x="1538989" y="992895"/>
              <a:chExt cx="1865471" cy="1473028"/>
            </a:xfrm>
          </p:grpSpPr>
          <p:sp>
            <p:nvSpPr>
              <p:cNvPr id="1213" name="Google Shape;1213;p41"/>
              <p:cNvSpPr/>
              <p:nvPr/>
            </p:nvSpPr>
            <p:spPr>
              <a:xfrm>
                <a:off x="1538989" y="993282"/>
                <a:ext cx="1865471" cy="1472253"/>
              </a:xfrm>
              <a:custGeom>
                <a:avLst/>
                <a:gdLst/>
                <a:ahLst/>
                <a:cxnLst/>
                <a:rect l="l" t="t" r="r" b="b"/>
                <a:pathLst>
                  <a:path w="97925" h="77538" extrusionOk="0">
                    <a:moveTo>
                      <a:pt x="97089" y="43013"/>
                    </a:moveTo>
                    <a:lnTo>
                      <a:pt x="95385" y="41710"/>
                    </a:lnTo>
                    <a:lnTo>
                      <a:pt x="91909" y="39103"/>
                    </a:lnTo>
                    <a:lnTo>
                      <a:pt x="83620" y="32285"/>
                    </a:lnTo>
                    <a:cubicBezTo>
                      <a:pt x="77939" y="34257"/>
                      <a:pt x="72291" y="36229"/>
                      <a:pt x="66609" y="38201"/>
                    </a:cubicBezTo>
                    <a:cubicBezTo>
                      <a:pt x="72291" y="36229"/>
                      <a:pt x="77972" y="34257"/>
                      <a:pt x="83620" y="32252"/>
                    </a:cubicBezTo>
                    <a:cubicBezTo>
                      <a:pt x="82818" y="31516"/>
                      <a:pt x="82016" y="30781"/>
                      <a:pt x="81214" y="30012"/>
                    </a:cubicBezTo>
                    <a:cubicBezTo>
                      <a:pt x="79610" y="28475"/>
                      <a:pt x="78039" y="26904"/>
                      <a:pt x="76468" y="25334"/>
                    </a:cubicBezTo>
                    <a:lnTo>
                      <a:pt x="74831" y="16477"/>
                    </a:lnTo>
                    <a:lnTo>
                      <a:pt x="73160" y="8422"/>
                    </a:lnTo>
                    <a:cubicBezTo>
                      <a:pt x="72825" y="6451"/>
                      <a:pt x="72491" y="4512"/>
                      <a:pt x="72190" y="2574"/>
                    </a:cubicBezTo>
                    <a:cubicBezTo>
                      <a:pt x="71890" y="635"/>
                      <a:pt x="71121" y="0"/>
                      <a:pt x="69884" y="569"/>
                    </a:cubicBezTo>
                    <a:cubicBezTo>
                      <a:pt x="65406" y="2674"/>
                      <a:pt x="60927" y="4679"/>
                      <a:pt x="56482" y="6785"/>
                    </a:cubicBezTo>
                    <a:cubicBezTo>
                      <a:pt x="52873" y="8456"/>
                      <a:pt x="49197" y="9960"/>
                      <a:pt x="45754" y="11898"/>
                    </a:cubicBezTo>
                    <a:cubicBezTo>
                      <a:pt x="42880" y="13502"/>
                      <a:pt x="40106" y="15307"/>
                      <a:pt x="37332" y="17079"/>
                    </a:cubicBezTo>
                    <a:cubicBezTo>
                      <a:pt x="35628" y="15006"/>
                      <a:pt x="33856" y="13001"/>
                      <a:pt x="32152" y="10929"/>
                    </a:cubicBezTo>
                    <a:cubicBezTo>
                      <a:pt x="31016" y="9559"/>
                      <a:pt x="29746" y="8556"/>
                      <a:pt x="27740" y="8957"/>
                    </a:cubicBezTo>
                    <a:lnTo>
                      <a:pt x="27607" y="8991"/>
                    </a:lnTo>
                    <a:lnTo>
                      <a:pt x="27440" y="9024"/>
                    </a:lnTo>
                    <a:cubicBezTo>
                      <a:pt x="25468" y="9559"/>
                      <a:pt x="24799" y="11029"/>
                      <a:pt x="24398" y="12801"/>
                    </a:cubicBezTo>
                    <a:cubicBezTo>
                      <a:pt x="23496" y="16778"/>
                      <a:pt x="22360" y="20721"/>
                      <a:pt x="21691" y="24765"/>
                    </a:cubicBezTo>
                    <a:lnTo>
                      <a:pt x="14974" y="30113"/>
                    </a:lnTo>
                    <a:lnTo>
                      <a:pt x="8523" y="35226"/>
                    </a:lnTo>
                    <a:cubicBezTo>
                      <a:pt x="6852" y="35861"/>
                      <a:pt x="5215" y="36496"/>
                      <a:pt x="3544" y="37131"/>
                    </a:cubicBezTo>
                    <a:cubicBezTo>
                      <a:pt x="1906" y="37733"/>
                      <a:pt x="435" y="38735"/>
                      <a:pt x="201" y="40640"/>
                    </a:cubicBezTo>
                    <a:cubicBezTo>
                      <a:pt x="1" y="42679"/>
                      <a:pt x="1137" y="43916"/>
                      <a:pt x="2842" y="44918"/>
                    </a:cubicBezTo>
                    <a:cubicBezTo>
                      <a:pt x="7287" y="47492"/>
                      <a:pt x="11665" y="50199"/>
                      <a:pt x="16076" y="52806"/>
                    </a:cubicBezTo>
                    <a:cubicBezTo>
                      <a:pt x="17747" y="53808"/>
                      <a:pt x="18616" y="55078"/>
                      <a:pt x="18717" y="57150"/>
                    </a:cubicBezTo>
                    <a:cubicBezTo>
                      <a:pt x="18884" y="62097"/>
                      <a:pt x="19218" y="67076"/>
                      <a:pt x="19619" y="72056"/>
                    </a:cubicBezTo>
                    <a:cubicBezTo>
                      <a:pt x="19786" y="73894"/>
                      <a:pt x="19953" y="75933"/>
                      <a:pt x="22059" y="76769"/>
                    </a:cubicBezTo>
                    <a:cubicBezTo>
                      <a:pt x="24097" y="77537"/>
                      <a:pt x="25635" y="76434"/>
                      <a:pt x="27072" y="75131"/>
                    </a:cubicBezTo>
                    <a:cubicBezTo>
                      <a:pt x="28309" y="74028"/>
                      <a:pt x="29545" y="72925"/>
                      <a:pt x="30782" y="71856"/>
                    </a:cubicBezTo>
                    <a:lnTo>
                      <a:pt x="46089" y="64804"/>
                    </a:lnTo>
                    <a:cubicBezTo>
                      <a:pt x="49965" y="65806"/>
                      <a:pt x="53842" y="66809"/>
                      <a:pt x="57719" y="67845"/>
                    </a:cubicBezTo>
                    <a:cubicBezTo>
                      <a:pt x="59624" y="68380"/>
                      <a:pt x="61496" y="68647"/>
                      <a:pt x="62966" y="67043"/>
                    </a:cubicBezTo>
                    <a:cubicBezTo>
                      <a:pt x="64470" y="65372"/>
                      <a:pt x="63701" y="63467"/>
                      <a:pt x="63000" y="61762"/>
                    </a:cubicBezTo>
                    <a:cubicBezTo>
                      <a:pt x="62532" y="60559"/>
                      <a:pt x="62064" y="59390"/>
                      <a:pt x="61562" y="58220"/>
                    </a:cubicBezTo>
                    <a:lnTo>
                      <a:pt x="66007" y="56515"/>
                    </a:lnTo>
                    <a:lnTo>
                      <a:pt x="74129" y="53407"/>
                    </a:lnTo>
                    <a:lnTo>
                      <a:pt x="82250" y="50299"/>
                    </a:lnTo>
                    <a:lnTo>
                      <a:pt x="90371" y="47224"/>
                    </a:lnTo>
                    <a:lnTo>
                      <a:pt x="94415" y="45687"/>
                    </a:lnTo>
                    <a:lnTo>
                      <a:pt x="96454" y="44885"/>
                    </a:lnTo>
                    <a:lnTo>
                      <a:pt x="97490" y="44484"/>
                    </a:lnTo>
                    <a:cubicBezTo>
                      <a:pt x="97724" y="44417"/>
                      <a:pt x="97925" y="44350"/>
                      <a:pt x="97891" y="44049"/>
                    </a:cubicBezTo>
                    <a:cubicBezTo>
                      <a:pt x="97891" y="43548"/>
                      <a:pt x="97490" y="43314"/>
                      <a:pt x="97089" y="43013"/>
                    </a:cubicBezTo>
                    <a:close/>
                    <a:moveTo>
                      <a:pt x="51603" y="24364"/>
                    </a:moveTo>
                    <a:lnTo>
                      <a:pt x="51603" y="24364"/>
                    </a:lnTo>
                    <a:lnTo>
                      <a:pt x="53074" y="23863"/>
                    </a:ln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4" name="Google Shape;1214;p41"/>
              <p:cNvGrpSpPr/>
              <p:nvPr/>
            </p:nvGrpSpPr>
            <p:grpSpPr>
              <a:xfrm>
                <a:off x="1541246" y="992895"/>
                <a:ext cx="1860957" cy="1473028"/>
                <a:chOff x="3063025" y="820475"/>
                <a:chExt cx="2448950" cy="1938450"/>
              </a:xfrm>
            </p:grpSpPr>
            <p:sp>
              <p:nvSpPr>
                <p:cNvPr id="1215" name="Google Shape;1215;p41"/>
                <p:cNvSpPr/>
                <p:nvPr/>
              </p:nvSpPr>
              <p:spPr>
                <a:xfrm>
                  <a:off x="4338875" y="1627600"/>
                  <a:ext cx="1023550" cy="483775"/>
                </a:xfrm>
                <a:custGeom>
                  <a:avLst/>
                  <a:gdLst/>
                  <a:ahLst/>
                  <a:cxnLst/>
                  <a:rect l="l" t="t" r="r" b="b"/>
                  <a:pathLst>
                    <a:path w="40942" h="19351" extrusionOk="0">
                      <a:moveTo>
                        <a:pt x="32653" y="0"/>
                      </a:moveTo>
                      <a:lnTo>
                        <a:pt x="40941" y="6818"/>
                      </a:lnTo>
                      <a:cubicBezTo>
                        <a:pt x="38301" y="7821"/>
                        <a:pt x="35728" y="8957"/>
                        <a:pt x="33054" y="9893"/>
                      </a:cubicBezTo>
                      <a:cubicBezTo>
                        <a:pt x="25802" y="12366"/>
                        <a:pt x="18482" y="14772"/>
                        <a:pt x="11197" y="17145"/>
                      </a:cubicBezTo>
                      <a:cubicBezTo>
                        <a:pt x="8790" y="17947"/>
                        <a:pt x="6351" y="18616"/>
                        <a:pt x="3911" y="19351"/>
                      </a:cubicBezTo>
                      <a:lnTo>
                        <a:pt x="4245" y="17847"/>
                      </a:lnTo>
                      <a:cubicBezTo>
                        <a:pt x="3610" y="17346"/>
                        <a:pt x="2708" y="17012"/>
                        <a:pt x="2240" y="16310"/>
                      </a:cubicBezTo>
                      <a:cubicBezTo>
                        <a:pt x="769" y="14171"/>
                        <a:pt x="1" y="12032"/>
                        <a:pt x="1371" y="10528"/>
                      </a:cubicBezTo>
                      <a:cubicBezTo>
                        <a:pt x="1872" y="10494"/>
                        <a:pt x="2340" y="10461"/>
                        <a:pt x="2808" y="10361"/>
                      </a:cubicBezTo>
                      <a:cubicBezTo>
                        <a:pt x="7086" y="8890"/>
                        <a:pt x="11330" y="7420"/>
                        <a:pt x="15608" y="5916"/>
                      </a:cubicBezTo>
                      <a:cubicBezTo>
                        <a:pt x="21290" y="3944"/>
                        <a:pt x="26971" y="1972"/>
                        <a:pt x="326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41"/>
                <p:cNvSpPr/>
                <p:nvPr/>
              </p:nvSpPr>
              <p:spPr>
                <a:xfrm>
                  <a:off x="3939500" y="1031025"/>
                  <a:ext cx="995125" cy="494650"/>
                </a:xfrm>
                <a:custGeom>
                  <a:avLst/>
                  <a:gdLst/>
                  <a:ahLst/>
                  <a:cxnLst/>
                  <a:rect l="l" t="t" r="r" b="b"/>
                  <a:pathLst>
                    <a:path w="39805" h="19786" extrusionOk="0">
                      <a:moveTo>
                        <a:pt x="38134" y="1"/>
                      </a:moveTo>
                      <a:lnTo>
                        <a:pt x="39805" y="8088"/>
                      </a:lnTo>
                      <a:cubicBezTo>
                        <a:pt x="36730" y="9158"/>
                        <a:pt x="33689" y="10261"/>
                        <a:pt x="30614" y="11297"/>
                      </a:cubicBezTo>
                      <a:cubicBezTo>
                        <a:pt x="26436" y="12701"/>
                        <a:pt x="22259" y="14037"/>
                        <a:pt x="18081" y="15441"/>
                      </a:cubicBezTo>
                      <a:cubicBezTo>
                        <a:pt x="13903" y="16845"/>
                        <a:pt x="9659" y="18349"/>
                        <a:pt x="5448" y="19786"/>
                      </a:cubicBezTo>
                      <a:lnTo>
                        <a:pt x="502" y="13503"/>
                      </a:lnTo>
                      <a:lnTo>
                        <a:pt x="0" y="12567"/>
                      </a:lnTo>
                      <a:cubicBezTo>
                        <a:pt x="1772" y="11965"/>
                        <a:pt x="3543" y="11431"/>
                        <a:pt x="5281" y="10796"/>
                      </a:cubicBezTo>
                      <a:cubicBezTo>
                        <a:pt x="8957" y="9459"/>
                        <a:pt x="12567" y="7988"/>
                        <a:pt x="16243" y="6685"/>
                      </a:cubicBezTo>
                      <a:cubicBezTo>
                        <a:pt x="21523" y="4880"/>
                        <a:pt x="26837" y="3109"/>
                        <a:pt x="32185" y="1404"/>
                      </a:cubicBezTo>
                      <a:cubicBezTo>
                        <a:pt x="34090" y="803"/>
                        <a:pt x="36128" y="468"/>
                        <a:pt x="381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41"/>
                <p:cNvSpPr/>
                <p:nvPr/>
              </p:nvSpPr>
              <p:spPr>
                <a:xfrm>
                  <a:off x="4437475" y="1798050"/>
                  <a:ext cx="1074500" cy="516375"/>
                </a:xfrm>
                <a:custGeom>
                  <a:avLst/>
                  <a:gdLst/>
                  <a:ahLst/>
                  <a:cxnLst/>
                  <a:rect l="l" t="t" r="r" b="b"/>
                  <a:pathLst>
                    <a:path w="42980" h="20655" extrusionOk="0">
                      <a:moveTo>
                        <a:pt x="0" y="12533"/>
                      </a:moveTo>
                      <a:cubicBezTo>
                        <a:pt x="2440" y="11798"/>
                        <a:pt x="4880" y="11129"/>
                        <a:pt x="7286" y="10327"/>
                      </a:cubicBezTo>
                      <a:cubicBezTo>
                        <a:pt x="14572" y="7954"/>
                        <a:pt x="21858" y="5548"/>
                        <a:pt x="29110" y="3075"/>
                      </a:cubicBezTo>
                      <a:cubicBezTo>
                        <a:pt x="31784" y="2139"/>
                        <a:pt x="34390" y="1003"/>
                        <a:pt x="36997" y="0"/>
                      </a:cubicBezTo>
                      <a:lnTo>
                        <a:pt x="40440" y="2607"/>
                      </a:lnTo>
                      <a:lnTo>
                        <a:pt x="42178" y="3910"/>
                      </a:lnTo>
                      <a:cubicBezTo>
                        <a:pt x="42545" y="4211"/>
                        <a:pt x="42946" y="4445"/>
                        <a:pt x="42980" y="4946"/>
                      </a:cubicBezTo>
                      <a:cubicBezTo>
                        <a:pt x="42980" y="5281"/>
                        <a:pt x="42779" y="5314"/>
                        <a:pt x="42545" y="5414"/>
                      </a:cubicBezTo>
                      <a:lnTo>
                        <a:pt x="41543" y="5782"/>
                      </a:lnTo>
                      <a:lnTo>
                        <a:pt x="39504" y="6584"/>
                      </a:lnTo>
                      <a:lnTo>
                        <a:pt x="35460" y="8121"/>
                      </a:lnTo>
                      <a:lnTo>
                        <a:pt x="27339" y="11196"/>
                      </a:lnTo>
                      <a:lnTo>
                        <a:pt x="19217" y="14304"/>
                      </a:lnTo>
                      <a:lnTo>
                        <a:pt x="11096" y="17412"/>
                      </a:lnTo>
                      <a:lnTo>
                        <a:pt x="2975" y="20487"/>
                      </a:lnTo>
                      <a:lnTo>
                        <a:pt x="2574" y="20654"/>
                      </a:lnTo>
                      <a:cubicBezTo>
                        <a:pt x="2440" y="19685"/>
                        <a:pt x="2507" y="18716"/>
                        <a:pt x="2139" y="17780"/>
                      </a:cubicBezTo>
                      <a:cubicBezTo>
                        <a:pt x="1571" y="16009"/>
                        <a:pt x="735" y="14271"/>
                        <a:pt x="0" y="1253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41"/>
                <p:cNvSpPr/>
                <p:nvPr/>
              </p:nvSpPr>
              <p:spPr>
                <a:xfrm>
                  <a:off x="4075675" y="1233225"/>
                  <a:ext cx="899900" cy="420300"/>
                </a:xfrm>
                <a:custGeom>
                  <a:avLst/>
                  <a:gdLst/>
                  <a:ahLst/>
                  <a:cxnLst/>
                  <a:rect l="l" t="t" r="r" b="b"/>
                  <a:pathLst>
                    <a:path w="35996" h="16812" extrusionOk="0">
                      <a:moveTo>
                        <a:pt x="1" y="11698"/>
                      </a:moveTo>
                      <a:cubicBezTo>
                        <a:pt x="4212" y="10261"/>
                        <a:pt x="8390" y="8790"/>
                        <a:pt x="12634" y="7353"/>
                      </a:cubicBezTo>
                      <a:cubicBezTo>
                        <a:pt x="16845" y="5916"/>
                        <a:pt x="20989" y="4613"/>
                        <a:pt x="25167" y="3209"/>
                      </a:cubicBezTo>
                      <a:cubicBezTo>
                        <a:pt x="28242" y="2173"/>
                        <a:pt x="31283" y="1070"/>
                        <a:pt x="34358" y="0"/>
                      </a:cubicBezTo>
                      <a:lnTo>
                        <a:pt x="35995" y="8824"/>
                      </a:lnTo>
                      <a:cubicBezTo>
                        <a:pt x="33455" y="9693"/>
                        <a:pt x="30882" y="10528"/>
                        <a:pt x="28342" y="11430"/>
                      </a:cubicBezTo>
                      <a:cubicBezTo>
                        <a:pt x="23429" y="13202"/>
                        <a:pt x="18516" y="15007"/>
                        <a:pt x="13637" y="16811"/>
                      </a:cubicBezTo>
                      <a:lnTo>
                        <a:pt x="11130" y="15875"/>
                      </a:lnTo>
                      <a:cubicBezTo>
                        <a:pt x="8891" y="15608"/>
                        <a:pt x="6618" y="15240"/>
                        <a:pt x="4412" y="15107"/>
                      </a:cubicBezTo>
                      <a:cubicBezTo>
                        <a:pt x="2574" y="15007"/>
                        <a:pt x="1171" y="14004"/>
                        <a:pt x="1" y="1169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41"/>
                <p:cNvSpPr/>
                <p:nvPr/>
              </p:nvSpPr>
              <p:spPr>
                <a:xfrm>
                  <a:off x="4373975" y="1453800"/>
                  <a:ext cx="781225" cy="437000"/>
                </a:xfrm>
                <a:custGeom>
                  <a:avLst/>
                  <a:gdLst/>
                  <a:ahLst/>
                  <a:cxnLst/>
                  <a:rect l="l" t="t" r="r" b="b"/>
                  <a:pathLst>
                    <a:path w="31249" h="17480" extrusionOk="0">
                      <a:moveTo>
                        <a:pt x="1705" y="7988"/>
                      </a:moveTo>
                      <a:cubicBezTo>
                        <a:pt x="6584" y="6184"/>
                        <a:pt x="11497" y="4379"/>
                        <a:pt x="16410" y="2607"/>
                      </a:cubicBezTo>
                      <a:cubicBezTo>
                        <a:pt x="18950" y="1705"/>
                        <a:pt x="21523" y="870"/>
                        <a:pt x="24063" y="1"/>
                      </a:cubicBezTo>
                      <a:cubicBezTo>
                        <a:pt x="25668" y="1571"/>
                        <a:pt x="27238" y="3142"/>
                        <a:pt x="28809" y="4680"/>
                      </a:cubicBezTo>
                      <a:cubicBezTo>
                        <a:pt x="29611" y="5482"/>
                        <a:pt x="30447" y="6184"/>
                        <a:pt x="31249" y="6919"/>
                      </a:cubicBezTo>
                      <a:cubicBezTo>
                        <a:pt x="25567" y="8924"/>
                        <a:pt x="19886" y="10896"/>
                        <a:pt x="14204" y="12868"/>
                      </a:cubicBezTo>
                      <a:cubicBezTo>
                        <a:pt x="9960" y="14338"/>
                        <a:pt x="5682" y="15842"/>
                        <a:pt x="1437" y="17279"/>
                      </a:cubicBezTo>
                      <a:cubicBezTo>
                        <a:pt x="936" y="17413"/>
                        <a:pt x="468" y="17446"/>
                        <a:pt x="0" y="17480"/>
                      </a:cubicBezTo>
                      <a:cubicBezTo>
                        <a:pt x="268" y="16678"/>
                        <a:pt x="502" y="15876"/>
                        <a:pt x="669" y="15040"/>
                      </a:cubicBezTo>
                      <a:cubicBezTo>
                        <a:pt x="936" y="12634"/>
                        <a:pt x="3075" y="11431"/>
                        <a:pt x="1705" y="79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41"/>
                <p:cNvSpPr/>
                <p:nvPr/>
              </p:nvSpPr>
              <p:spPr>
                <a:xfrm>
                  <a:off x="3891875" y="820475"/>
                  <a:ext cx="1000975" cy="524725"/>
                </a:xfrm>
                <a:custGeom>
                  <a:avLst/>
                  <a:gdLst/>
                  <a:ahLst/>
                  <a:cxnLst/>
                  <a:rect l="l" t="t" r="r" b="b"/>
                  <a:pathLst>
                    <a:path w="40039" h="20989" extrusionOk="0">
                      <a:moveTo>
                        <a:pt x="40039" y="8423"/>
                      </a:moveTo>
                      <a:cubicBezTo>
                        <a:pt x="38033" y="8890"/>
                        <a:pt x="35995" y="9225"/>
                        <a:pt x="34090" y="9826"/>
                      </a:cubicBezTo>
                      <a:cubicBezTo>
                        <a:pt x="28742" y="11531"/>
                        <a:pt x="23428" y="13302"/>
                        <a:pt x="18148" y="15107"/>
                      </a:cubicBezTo>
                      <a:cubicBezTo>
                        <a:pt x="14438" y="16410"/>
                        <a:pt x="10829" y="17881"/>
                        <a:pt x="7186" y="19218"/>
                      </a:cubicBezTo>
                      <a:cubicBezTo>
                        <a:pt x="5448" y="19853"/>
                        <a:pt x="3643" y="20421"/>
                        <a:pt x="1872" y="20989"/>
                      </a:cubicBezTo>
                      <a:lnTo>
                        <a:pt x="0" y="19819"/>
                      </a:lnTo>
                      <a:cubicBezTo>
                        <a:pt x="4211" y="17179"/>
                        <a:pt x="8322" y="14338"/>
                        <a:pt x="12667" y="11898"/>
                      </a:cubicBezTo>
                      <a:cubicBezTo>
                        <a:pt x="16076" y="9960"/>
                        <a:pt x="19786" y="8456"/>
                        <a:pt x="23362" y="6785"/>
                      </a:cubicBezTo>
                      <a:cubicBezTo>
                        <a:pt x="27840" y="4713"/>
                        <a:pt x="32318" y="2674"/>
                        <a:pt x="36763" y="602"/>
                      </a:cubicBezTo>
                      <a:cubicBezTo>
                        <a:pt x="38033" y="0"/>
                        <a:pt x="38769" y="602"/>
                        <a:pt x="39069" y="2574"/>
                      </a:cubicBezTo>
                      <a:cubicBezTo>
                        <a:pt x="39404" y="4546"/>
                        <a:pt x="39704" y="6484"/>
                        <a:pt x="40039" y="842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41"/>
                <p:cNvSpPr/>
                <p:nvPr/>
              </p:nvSpPr>
              <p:spPr>
                <a:xfrm>
                  <a:off x="3819175" y="2366200"/>
                  <a:ext cx="438675" cy="256525"/>
                </a:xfrm>
                <a:custGeom>
                  <a:avLst/>
                  <a:gdLst/>
                  <a:ahLst/>
                  <a:cxnLst/>
                  <a:rect l="l" t="t" r="r" b="b"/>
                  <a:pathLst>
                    <a:path w="17547" h="10261" extrusionOk="0">
                      <a:moveTo>
                        <a:pt x="1" y="10261"/>
                      </a:moveTo>
                      <a:cubicBezTo>
                        <a:pt x="3242" y="7119"/>
                        <a:pt x="6150" y="3376"/>
                        <a:pt x="9893" y="1036"/>
                      </a:cubicBezTo>
                      <a:cubicBezTo>
                        <a:pt x="11564" y="0"/>
                        <a:pt x="14940" y="1738"/>
                        <a:pt x="17547" y="2206"/>
                      </a:cubicBezTo>
                      <a:close/>
                    </a:path>
                  </a:pathLst>
                </a:custGeom>
                <a:solidFill>
                  <a:srgbClr val="FD60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41"/>
                <p:cNvSpPr/>
                <p:nvPr/>
              </p:nvSpPr>
              <p:spPr>
                <a:xfrm>
                  <a:off x="3195050" y="1503925"/>
                  <a:ext cx="435325" cy="262400"/>
                </a:xfrm>
                <a:custGeom>
                  <a:avLst/>
                  <a:gdLst/>
                  <a:ahLst/>
                  <a:cxnLst/>
                  <a:rect l="l" t="t" r="r" b="b"/>
                  <a:pathLst>
                    <a:path w="17413" h="10496" extrusionOk="0">
                      <a:moveTo>
                        <a:pt x="17412" y="1"/>
                      </a:moveTo>
                      <a:cubicBezTo>
                        <a:pt x="16310" y="1471"/>
                        <a:pt x="15507" y="3610"/>
                        <a:pt x="14037" y="4346"/>
                      </a:cubicBezTo>
                      <a:cubicBezTo>
                        <a:pt x="9492" y="6685"/>
                        <a:pt x="4679" y="8490"/>
                        <a:pt x="0" y="10495"/>
                      </a:cubicBezTo>
                      <a:lnTo>
                        <a:pt x="9726" y="2775"/>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41"/>
                <p:cNvSpPr/>
                <p:nvPr/>
              </p:nvSpPr>
              <p:spPr>
                <a:xfrm>
                  <a:off x="3438175" y="1405350"/>
                  <a:ext cx="211425" cy="167950"/>
                </a:xfrm>
                <a:custGeom>
                  <a:avLst/>
                  <a:gdLst/>
                  <a:ahLst/>
                  <a:cxnLst/>
                  <a:rect l="l" t="t" r="r" b="b"/>
                  <a:pathLst>
                    <a:path w="8457" h="6718" extrusionOk="0">
                      <a:moveTo>
                        <a:pt x="7687" y="3944"/>
                      </a:moveTo>
                      <a:lnTo>
                        <a:pt x="1" y="6718"/>
                      </a:lnTo>
                      <a:lnTo>
                        <a:pt x="845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41"/>
                <p:cNvSpPr/>
                <p:nvPr/>
              </p:nvSpPr>
              <p:spPr>
                <a:xfrm>
                  <a:off x="3063025" y="1034375"/>
                  <a:ext cx="1686125" cy="1724550"/>
                </a:xfrm>
                <a:custGeom>
                  <a:avLst/>
                  <a:gdLst/>
                  <a:ahLst/>
                  <a:cxnLst/>
                  <a:rect l="l" t="t" r="r" b="b"/>
                  <a:pathLst>
                    <a:path w="67445" h="68982" extrusionOk="0">
                      <a:moveTo>
                        <a:pt x="66308" y="16410"/>
                      </a:moveTo>
                      <a:cubicBezTo>
                        <a:pt x="65238" y="14806"/>
                        <a:pt x="63534" y="14572"/>
                        <a:pt x="61729" y="14739"/>
                      </a:cubicBezTo>
                      <a:cubicBezTo>
                        <a:pt x="57552" y="15173"/>
                        <a:pt x="53374" y="15541"/>
                        <a:pt x="49196" y="16109"/>
                      </a:cubicBezTo>
                      <a:cubicBezTo>
                        <a:pt x="45721" y="16544"/>
                        <a:pt x="42913" y="16109"/>
                        <a:pt x="40674" y="12867"/>
                      </a:cubicBezTo>
                      <a:cubicBezTo>
                        <a:pt x="38134" y="9158"/>
                        <a:pt x="35026" y="5849"/>
                        <a:pt x="32185" y="2373"/>
                      </a:cubicBezTo>
                      <a:cubicBezTo>
                        <a:pt x="31015" y="1003"/>
                        <a:pt x="29779" y="0"/>
                        <a:pt x="27773" y="401"/>
                      </a:cubicBezTo>
                      <a:lnTo>
                        <a:pt x="27640" y="435"/>
                      </a:lnTo>
                      <a:lnTo>
                        <a:pt x="27473" y="468"/>
                      </a:lnTo>
                      <a:cubicBezTo>
                        <a:pt x="25501" y="1003"/>
                        <a:pt x="24832" y="2473"/>
                        <a:pt x="24431" y="4245"/>
                      </a:cubicBezTo>
                      <a:cubicBezTo>
                        <a:pt x="23429" y="8623"/>
                        <a:pt x="22159" y="12968"/>
                        <a:pt x="21524" y="17413"/>
                      </a:cubicBezTo>
                      <a:cubicBezTo>
                        <a:pt x="20989" y="21323"/>
                        <a:pt x="18683" y="22994"/>
                        <a:pt x="15374" y="24130"/>
                      </a:cubicBezTo>
                      <a:cubicBezTo>
                        <a:pt x="11397" y="25501"/>
                        <a:pt x="7520" y="27071"/>
                        <a:pt x="3577" y="28575"/>
                      </a:cubicBezTo>
                      <a:cubicBezTo>
                        <a:pt x="1906" y="29210"/>
                        <a:pt x="468" y="30179"/>
                        <a:pt x="235" y="32084"/>
                      </a:cubicBezTo>
                      <a:cubicBezTo>
                        <a:pt x="1" y="34123"/>
                        <a:pt x="1170" y="35360"/>
                        <a:pt x="2875" y="36362"/>
                      </a:cubicBezTo>
                      <a:cubicBezTo>
                        <a:pt x="7320" y="38936"/>
                        <a:pt x="11698" y="41643"/>
                        <a:pt x="16110" y="44250"/>
                      </a:cubicBezTo>
                      <a:cubicBezTo>
                        <a:pt x="17781" y="45252"/>
                        <a:pt x="18650" y="46522"/>
                        <a:pt x="18716" y="48594"/>
                      </a:cubicBezTo>
                      <a:cubicBezTo>
                        <a:pt x="18917" y="53541"/>
                        <a:pt x="19251" y="58521"/>
                        <a:pt x="19652" y="63500"/>
                      </a:cubicBezTo>
                      <a:cubicBezTo>
                        <a:pt x="19786" y="65338"/>
                        <a:pt x="19953" y="67377"/>
                        <a:pt x="22092" y="68213"/>
                      </a:cubicBezTo>
                      <a:cubicBezTo>
                        <a:pt x="24131" y="68981"/>
                        <a:pt x="25668" y="67878"/>
                        <a:pt x="27105" y="66575"/>
                      </a:cubicBezTo>
                      <a:cubicBezTo>
                        <a:pt x="30748" y="63300"/>
                        <a:pt x="34458" y="60091"/>
                        <a:pt x="38134" y="56816"/>
                      </a:cubicBezTo>
                      <a:cubicBezTo>
                        <a:pt x="39571" y="55479"/>
                        <a:pt x="41610" y="54978"/>
                        <a:pt x="43515" y="55579"/>
                      </a:cubicBezTo>
                      <a:cubicBezTo>
                        <a:pt x="48261" y="56816"/>
                        <a:pt x="53006" y="58053"/>
                        <a:pt x="57752" y="59356"/>
                      </a:cubicBezTo>
                      <a:cubicBezTo>
                        <a:pt x="59657" y="59857"/>
                        <a:pt x="61495" y="60158"/>
                        <a:pt x="62966" y="58554"/>
                      </a:cubicBezTo>
                      <a:cubicBezTo>
                        <a:pt x="64503" y="56883"/>
                        <a:pt x="63735" y="54944"/>
                        <a:pt x="63033" y="53240"/>
                      </a:cubicBezTo>
                      <a:cubicBezTo>
                        <a:pt x="61161" y="48628"/>
                        <a:pt x="59223" y="44049"/>
                        <a:pt x="57184" y="39504"/>
                      </a:cubicBezTo>
                      <a:cubicBezTo>
                        <a:pt x="56348" y="37632"/>
                        <a:pt x="56516" y="36128"/>
                        <a:pt x="57585" y="34491"/>
                      </a:cubicBezTo>
                      <a:cubicBezTo>
                        <a:pt x="60359" y="30179"/>
                        <a:pt x="63066" y="25801"/>
                        <a:pt x="65873" y="21490"/>
                      </a:cubicBezTo>
                      <a:cubicBezTo>
                        <a:pt x="66943" y="19786"/>
                        <a:pt x="67444" y="18114"/>
                        <a:pt x="66308" y="164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41"/>
                <p:cNvSpPr/>
                <p:nvPr/>
              </p:nvSpPr>
              <p:spPr>
                <a:xfrm>
                  <a:off x="3534275" y="1745400"/>
                  <a:ext cx="376000" cy="375175"/>
                </a:xfrm>
                <a:custGeom>
                  <a:avLst/>
                  <a:gdLst/>
                  <a:ahLst/>
                  <a:cxnLst/>
                  <a:rect l="l" t="t" r="r" b="b"/>
                  <a:pathLst>
                    <a:path w="15040" h="15007" extrusionOk="0">
                      <a:moveTo>
                        <a:pt x="7821" y="101"/>
                      </a:moveTo>
                      <a:cubicBezTo>
                        <a:pt x="11865" y="235"/>
                        <a:pt x="15040" y="3677"/>
                        <a:pt x="14872" y="7721"/>
                      </a:cubicBezTo>
                      <a:cubicBezTo>
                        <a:pt x="14705" y="11798"/>
                        <a:pt x="11296" y="15007"/>
                        <a:pt x="7219" y="14906"/>
                      </a:cubicBezTo>
                      <a:cubicBezTo>
                        <a:pt x="3175" y="14739"/>
                        <a:pt x="0" y="11330"/>
                        <a:pt x="167" y="7253"/>
                      </a:cubicBezTo>
                      <a:cubicBezTo>
                        <a:pt x="334" y="3176"/>
                        <a:pt x="3743" y="1"/>
                        <a:pt x="7821" y="1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41"/>
                <p:cNvSpPr/>
                <p:nvPr/>
              </p:nvSpPr>
              <p:spPr>
                <a:xfrm>
                  <a:off x="3559325" y="1745400"/>
                  <a:ext cx="332575" cy="284950"/>
                </a:xfrm>
                <a:custGeom>
                  <a:avLst/>
                  <a:gdLst/>
                  <a:ahLst/>
                  <a:cxnLst/>
                  <a:rect l="l" t="t" r="r" b="b"/>
                  <a:pathLst>
                    <a:path w="13303" h="11398" extrusionOk="0">
                      <a:moveTo>
                        <a:pt x="1" y="4111"/>
                      </a:moveTo>
                      <a:cubicBezTo>
                        <a:pt x="134" y="6484"/>
                        <a:pt x="1505" y="8590"/>
                        <a:pt x="3610" y="9693"/>
                      </a:cubicBezTo>
                      <a:cubicBezTo>
                        <a:pt x="6885" y="11397"/>
                        <a:pt x="10929" y="10094"/>
                        <a:pt x="12600" y="6785"/>
                      </a:cubicBezTo>
                      <a:cubicBezTo>
                        <a:pt x="12968" y="6083"/>
                        <a:pt x="13202" y="5315"/>
                        <a:pt x="13302" y="4546"/>
                      </a:cubicBezTo>
                      <a:cubicBezTo>
                        <a:pt x="12166" y="1939"/>
                        <a:pt x="9659" y="201"/>
                        <a:pt x="6819" y="101"/>
                      </a:cubicBezTo>
                      <a:cubicBezTo>
                        <a:pt x="3944" y="1"/>
                        <a:pt x="1304" y="1571"/>
                        <a:pt x="1" y="411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41"/>
                <p:cNvSpPr/>
                <p:nvPr/>
              </p:nvSpPr>
              <p:spPr>
                <a:xfrm>
                  <a:off x="3957875" y="1616725"/>
                  <a:ext cx="389375" cy="387725"/>
                </a:xfrm>
                <a:custGeom>
                  <a:avLst/>
                  <a:gdLst/>
                  <a:ahLst/>
                  <a:cxnLst/>
                  <a:rect l="l" t="t" r="r" b="b"/>
                  <a:pathLst>
                    <a:path w="15575" h="15509" extrusionOk="0">
                      <a:moveTo>
                        <a:pt x="8590" y="402"/>
                      </a:moveTo>
                      <a:cubicBezTo>
                        <a:pt x="12634" y="836"/>
                        <a:pt x="15575" y="4479"/>
                        <a:pt x="15107" y="8523"/>
                      </a:cubicBezTo>
                      <a:cubicBezTo>
                        <a:pt x="14639" y="12567"/>
                        <a:pt x="11029" y="15508"/>
                        <a:pt x="6986" y="15107"/>
                      </a:cubicBezTo>
                      <a:cubicBezTo>
                        <a:pt x="2908" y="14673"/>
                        <a:pt x="1" y="11030"/>
                        <a:pt x="502" y="6986"/>
                      </a:cubicBezTo>
                      <a:cubicBezTo>
                        <a:pt x="936" y="2942"/>
                        <a:pt x="4546" y="1"/>
                        <a:pt x="8590" y="40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41"/>
                <p:cNvSpPr/>
                <p:nvPr/>
              </p:nvSpPr>
              <p:spPr>
                <a:xfrm>
                  <a:off x="3995475" y="1619250"/>
                  <a:ext cx="330900" cy="289950"/>
                </a:xfrm>
                <a:custGeom>
                  <a:avLst/>
                  <a:gdLst/>
                  <a:ahLst/>
                  <a:cxnLst/>
                  <a:rect l="l" t="t" r="r" b="b"/>
                  <a:pathLst>
                    <a:path w="13236" h="11598" extrusionOk="0">
                      <a:moveTo>
                        <a:pt x="0" y="3843"/>
                      </a:moveTo>
                      <a:cubicBezTo>
                        <a:pt x="0" y="6216"/>
                        <a:pt x="1204" y="8389"/>
                        <a:pt x="3209" y="9625"/>
                      </a:cubicBezTo>
                      <a:cubicBezTo>
                        <a:pt x="6350" y="11597"/>
                        <a:pt x="10495" y="10594"/>
                        <a:pt x="12400" y="7386"/>
                      </a:cubicBezTo>
                      <a:cubicBezTo>
                        <a:pt x="12801" y="6718"/>
                        <a:pt x="13102" y="5982"/>
                        <a:pt x="13235" y="5214"/>
                      </a:cubicBezTo>
                      <a:cubicBezTo>
                        <a:pt x="12333" y="2507"/>
                        <a:pt x="9927" y="602"/>
                        <a:pt x="7119" y="301"/>
                      </a:cubicBezTo>
                      <a:cubicBezTo>
                        <a:pt x="4245" y="0"/>
                        <a:pt x="1504" y="1404"/>
                        <a:pt x="0" y="384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41"/>
                <p:cNvSpPr/>
                <p:nvPr/>
              </p:nvSpPr>
              <p:spPr>
                <a:xfrm>
                  <a:off x="3983775" y="1516475"/>
                  <a:ext cx="169650" cy="85250"/>
                </a:xfrm>
                <a:custGeom>
                  <a:avLst/>
                  <a:gdLst/>
                  <a:ahLst/>
                  <a:cxnLst/>
                  <a:rect l="l" t="t" r="r" b="b"/>
                  <a:pathLst>
                    <a:path w="6786" h="3410" extrusionOk="0">
                      <a:moveTo>
                        <a:pt x="5849" y="602"/>
                      </a:moveTo>
                      <a:cubicBezTo>
                        <a:pt x="4078" y="0"/>
                        <a:pt x="2073" y="401"/>
                        <a:pt x="702" y="1705"/>
                      </a:cubicBezTo>
                      <a:cubicBezTo>
                        <a:pt x="1" y="2340"/>
                        <a:pt x="1070" y="3409"/>
                        <a:pt x="1772" y="2741"/>
                      </a:cubicBezTo>
                      <a:cubicBezTo>
                        <a:pt x="2775" y="1838"/>
                        <a:pt x="4212" y="1571"/>
                        <a:pt x="5448" y="2039"/>
                      </a:cubicBezTo>
                      <a:cubicBezTo>
                        <a:pt x="6384" y="2340"/>
                        <a:pt x="6785" y="903"/>
                        <a:pt x="5849" y="60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41"/>
                <p:cNvSpPr/>
                <p:nvPr/>
              </p:nvSpPr>
              <p:spPr>
                <a:xfrm>
                  <a:off x="3575200" y="1631775"/>
                  <a:ext cx="161275" cy="95275"/>
                </a:xfrm>
                <a:custGeom>
                  <a:avLst/>
                  <a:gdLst/>
                  <a:ahLst/>
                  <a:cxnLst/>
                  <a:rect l="l" t="t" r="r" b="b"/>
                  <a:pathLst>
                    <a:path w="6451" h="3811" extrusionOk="0">
                      <a:moveTo>
                        <a:pt x="5515" y="335"/>
                      </a:moveTo>
                      <a:cubicBezTo>
                        <a:pt x="3644" y="0"/>
                        <a:pt x="1772" y="702"/>
                        <a:pt x="602" y="2173"/>
                      </a:cubicBezTo>
                      <a:cubicBezTo>
                        <a:pt x="1" y="2941"/>
                        <a:pt x="1204" y="3810"/>
                        <a:pt x="1805" y="3042"/>
                      </a:cubicBezTo>
                      <a:cubicBezTo>
                        <a:pt x="2674" y="2006"/>
                        <a:pt x="4011" y="1538"/>
                        <a:pt x="5348" y="1838"/>
                      </a:cubicBezTo>
                      <a:cubicBezTo>
                        <a:pt x="6317" y="1972"/>
                        <a:pt x="6451" y="502"/>
                        <a:pt x="5515" y="3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1"/>
                <p:cNvSpPr/>
                <p:nvPr/>
              </p:nvSpPr>
              <p:spPr>
                <a:xfrm>
                  <a:off x="3643725" y="2131650"/>
                  <a:ext cx="157925" cy="106925"/>
                </a:xfrm>
                <a:custGeom>
                  <a:avLst/>
                  <a:gdLst/>
                  <a:ahLst/>
                  <a:cxnLst/>
                  <a:rect l="l" t="t" r="r" b="b"/>
                  <a:pathLst>
                    <a:path w="6317" h="4277" extrusionOk="0">
                      <a:moveTo>
                        <a:pt x="3662" y="0"/>
                      </a:moveTo>
                      <a:cubicBezTo>
                        <a:pt x="3344" y="0"/>
                        <a:pt x="3011" y="40"/>
                        <a:pt x="2674" y="125"/>
                      </a:cubicBezTo>
                      <a:cubicBezTo>
                        <a:pt x="1103" y="492"/>
                        <a:pt x="0" y="1696"/>
                        <a:pt x="268" y="2832"/>
                      </a:cubicBezTo>
                      <a:cubicBezTo>
                        <a:pt x="482" y="3715"/>
                        <a:pt x="1489" y="4277"/>
                        <a:pt x="2705" y="4277"/>
                      </a:cubicBezTo>
                      <a:cubicBezTo>
                        <a:pt x="3008" y="4277"/>
                        <a:pt x="3323" y="4242"/>
                        <a:pt x="3643" y="4169"/>
                      </a:cubicBezTo>
                      <a:cubicBezTo>
                        <a:pt x="5247" y="3801"/>
                        <a:pt x="6317" y="2598"/>
                        <a:pt x="6049" y="1462"/>
                      </a:cubicBezTo>
                      <a:cubicBezTo>
                        <a:pt x="5838" y="564"/>
                        <a:pt x="4856" y="0"/>
                        <a:pt x="36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41"/>
                <p:cNvSpPr/>
                <p:nvPr/>
              </p:nvSpPr>
              <p:spPr>
                <a:xfrm>
                  <a:off x="4214375" y="1982500"/>
                  <a:ext cx="157100" cy="107350"/>
                </a:xfrm>
                <a:custGeom>
                  <a:avLst/>
                  <a:gdLst/>
                  <a:ahLst/>
                  <a:cxnLst/>
                  <a:rect l="l" t="t" r="r" b="b"/>
                  <a:pathLst>
                    <a:path w="6284" h="4294" extrusionOk="0">
                      <a:moveTo>
                        <a:pt x="3596" y="1"/>
                      </a:moveTo>
                      <a:cubicBezTo>
                        <a:pt x="3297" y="1"/>
                        <a:pt x="2986" y="35"/>
                        <a:pt x="2674" y="108"/>
                      </a:cubicBezTo>
                      <a:cubicBezTo>
                        <a:pt x="1070" y="509"/>
                        <a:pt x="1" y="1713"/>
                        <a:pt x="235" y="2849"/>
                      </a:cubicBezTo>
                      <a:cubicBezTo>
                        <a:pt x="449" y="3732"/>
                        <a:pt x="1477" y="4294"/>
                        <a:pt x="2685" y="4294"/>
                      </a:cubicBezTo>
                      <a:cubicBezTo>
                        <a:pt x="2986" y="4294"/>
                        <a:pt x="3297" y="4259"/>
                        <a:pt x="3610" y="4186"/>
                      </a:cubicBezTo>
                      <a:cubicBezTo>
                        <a:pt x="5214" y="3818"/>
                        <a:pt x="6284" y="2582"/>
                        <a:pt x="6017" y="1479"/>
                      </a:cubicBezTo>
                      <a:cubicBezTo>
                        <a:pt x="5829" y="568"/>
                        <a:pt x="4804" y="1"/>
                        <a:pt x="35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1"/>
                <p:cNvSpPr/>
                <p:nvPr/>
              </p:nvSpPr>
              <p:spPr>
                <a:xfrm>
                  <a:off x="3839275" y="1861050"/>
                  <a:ext cx="825" cy="1350"/>
                </a:xfrm>
                <a:custGeom>
                  <a:avLst/>
                  <a:gdLst/>
                  <a:ahLst/>
                  <a:cxnLst/>
                  <a:rect l="l" t="t" r="r" b="b"/>
                  <a:pathLst>
                    <a:path w="33" h="54" extrusionOk="0">
                      <a:moveTo>
                        <a:pt x="3" y="1"/>
                      </a:moveTo>
                      <a:cubicBezTo>
                        <a:pt x="0" y="1"/>
                        <a:pt x="6" y="14"/>
                        <a:pt x="32" y="54"/>
                      </a:cubicBezTo>
                      <a:cubicBezTo>
                        <a:pt x="32" y="33"/>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41"/>
                <p:cNvSpPr/>
                <p:nvPr/>
              </p:nvSpPr>
              <p:spPr>
                <a:xfrm>
                  <a:off x="3918600" y="2027800"/>
                  <a:ext cx="170475" cy="151275"/>
                </a:xfrm>
                <a:custGeom>
                  <a:avLst/>
                  <a:gdLst/>
                  <a:ahLst/>
                  <a:cxnLst/>
                  <a:rect l="l" t="t" r="r" b="b"/>
                  <a:pathLst>
                    <a:path w="6819" h="6051" extrusionOk="0">
                      <a:moveTo>
                        <a:pt x="6017" y="1037"/>
                      </a:moveTo>
                      <a:cubicBezTo>
                        <a:pt x="5482" y="1"/>
                        <a:pt x="3744" y="569"/>
                        <a:pt x="4279" y="1639"/>
                      </a:cubicBezTo>
                      <a:cubicBezTo>
                        <a:pt x="4680" y="2474"/>
                        <a:pt x="4947" y="3443"/>
                        <a:pt x="3844" y="3811"/>
                      </a:cubicBezTo>
                      <a:cubicBezTo>
                        <a:pt x="2775" y="4179"/>
                        <a:pt x="2407" y="3243"/>
                        <a:pt x="2106" y="2407"/>
                      </a:cubicBezTo>
                      <a:cubicBezTo>
                        <a:pt x="1739" y="1304"/>
                        <a:pt x="1" y="1906"/>
                        <a:pt x="368" y="3009"/>
                      </a:cubicBezTo>
                      <a:cubicBezTo>
                        <a:pt x="1070" y="4914"/>
                        <a:pt x="2340" y="6050"/>
                        <a:pt x="4446" y="5549"/>
                      </a:cubicBezTo>
                      <a:cubicBezTo>
                        <a:pt x="6551" y="5014"/>
                        <a:pt x="6819" y="2708"/>
                        <a:pt x="6017" y="103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235" name="Google Shape;1235;p41"/>
            <p:cNvGrpSpPr/>
            <p:nvPr/>
          </p:nvGrpSpPr>
          <p:grpSpPr>
            <a:xfrm>
              <a:off x="2584353" y="2261478"/>
              <a:ext cx="360551" cy="353836"/>
              <a:chOff x="1528684" y="2654225"/>
              <a:chExt cx="265463" cy="260518"/>
            </a:xfrm>
          </p:grpSpPr>
          <p:sp>
            <p:nvSpPr>
              <p:cNvPr id="1236" name="Google Shape;1236;p41"/>
              <p:cNvSpPr/>
              <p:nvPr/>
            </p:nvSpPr>
            <p:spPr>
              <a:xfrm>
                <a:off x="1528684" y="2654225"/>
                <a:ext cx="265463" cy="260518"/>
              </a:xfrm>
              <a:custGeom>
                <a:avLst/>
                <a:gdLst/>
                <a:ahLst/>
                <a:cxnLst/>
                <a:rect l="l" t="t" r="r" b="b"/>
                <a:pathLst>
                  <a:path w="13603" h="13231" extrusionOk="0">
                    <a:moveTo>
                      <a:pt x="9823" y="1"/>
                    </a:moveTo>
                    <a:cubicBezTo>
                      <a:pt x="9609" y="1"/>
                      <a:pt x="9391" y="81"/>
                      <a:pt x="9224" y="227"/>
                    </a:cubicBezTo>
                    <a:cubicBezTo>
                      <a:pt x="8489" y="695"/>
                      <a:pt x="7721" y="1163"/>
                      <a:pt x="7019" y="1698"/>
                    </a:cubicBezTo>
                    <a:cubicBezTo>
                      <a:pt x="6705" y="1959"/>
                      <a:pt x="6401" y="2066"/>
                      <a:pt x="6091" y="2066"/>
                    </a:cubicBezTo>
                    <a:cubicBezTo>
                      <a:pt x="5807" y="2066"/>
                      <a:pt x="5518" y="1975"/>
                      <a:pt x="5214" y="1831"/>
                    </a:cubicBezTo>
                    <a:cubicBezTo>
                      <a:pt x="4479" y="1497"/>
                      <a:pt x="3710" y="1196"/>
                      <a:pt x="2941" y="862"/>
                    </a:cubicBezTo>
                    <a:cubicBezTo>
                      <a:pt x="2798" y="782"/>
                      <a:pt x="2639" y="741"/>
                      <a:pt x="2480" y="741"/>
                    </a:cubicBezTo>
                    <a:cubicBezTo>
                      <a:pt x="2305" y="741"/>
                      <a:pt x="2129" y="791"/>
                      <a:pt x="1972" y="896"/>
                    </a:cubicBezTo>
                    <a:cubicBezTo>
                      <a:pt x="1705" y="1163"/>
                      <a:pt x="1638" y="1564"/>
                      <a:pt x="1772" y="1898"/>
                    </a:cubicBezTo>
                    <a:cubicBezTo>
                      <a:pt x="2072" y="2867"/>
                      <a:pt x="2306" y="3837"/>
                      <a:pt x="2607" y="4806"/>
                    </a:cubicBezTo>
                    <a:cubicBezTo>
                      <a:pt x="2741" y="5140"/>
                      <a:pt x="2641" y="5508"/>
                      <a:pt x="2407" y="5775"/>
                    </a:cubicBezTo>
                    <a:cubicBezTo>
                      <a:pt x="1738" y="6510"/>
                      <a:pt x="1103" y="7279"/>
                      <a:pt x="502" y="8048"/>
                    </a:cubicBezTo>
                    <a:cubicBezTo>
                      <a:pt x="268" y="8315"/>
                      <a:pt x="0" y="8649"/>
                      <a:pt x="201" y="9050"/>
                    </a:cubicBezTo>
                    <a:cubicBezTo>
                      <a:pt x="401" y="9451"/>
                      <a:pt x="702" y="9451"/>
                      <a:pt x="1103" y="9485"/>
                    </a:cubicBezTo>
                    <a:cubicBezTo>
                      <a:pt x="2072" y="9485"/>
                      <a:pt x="3042" y="9552"/>
                      <a:pt x="4011" y="9585"/>
                    </a:cubicBezTo>
                    <a:cubicBezTo>
                      <a:pt x="4211" y="9585"/>
                      <a:pt x="4378" y="9618"/>
                      <a:pt x="4546" y="9719"/>
                    </a:cubicBezTo>
                    <a:cubicBezTo>
                      <a:pt x="4746" y="9819"/>
                      <a:pt x="4880" y="9953"/>
                      <a:pt x="4980" y="10153"/>
                    </a:cubicBezTo>
                    <a:cubicBezTo>
                      <a:pt x="5481" y="10989"/>
                      <a:pt x="6016" y="11791"/>
                      <a:pt x="6517" y="12626"/>
                    </a:cubicBezTo>
                    <a:cubicBezTo>
                      <a:pt x="6708" y="12943"/>
                      <a:pt x="6898" y="13230"/>
                      <a:pt x="7317" y="13230"/>
                    </a:cubicBezTo>
                    <a:cubicBezTo>
                      <a:pt x="7339" y="13230"/>
                      <a:pt x="7362" y="13230"/>
                      <a:pt x="7386" y="13228"/>
                    </a:cubicBezTo>
                    <a:cubicBezTo>
                      <a:pt x="7821" y="13194"/>
                      <a:pt x="7954" y="12793"/>
                      <a:pt x="8088" y="12459"/>
                    </a:cubicBezTo>
                    <a:cubicBezTo>
                      <a:pt x="8456" y="11557"/>
                      <a:pt x="8823" y="10621"/>
                      <a:pt x="9124" y="9685"/>
                    </a:cubicBezTo>
                    <a:cubicBezTo>
                      <a:pt x="9224" y="9351"/>
                      <a:pt x="9525" y="9084"/>
                      <a:pt x="9859" y="9017"/>
                    </a:cubicBezTo>
                    <a:cubicBezTo>
                      <a:pt x="10862" y="8783"/>
                      <a:pt x="11831" y="8516"/>
                      <a:pt x="12834" y="8282"/>
                    </a:cubicBezTo>
                    <a:cubicBezTo>
                      <a:pt x="13202" y="8215"/>
                      <a:pt x="13502" y="8048"/>
                      <a:pt x="13569" y="7647"/>
                    </a:cubicBezTo>
                    <a:cubicBezTo>
                      <a:pt x="13603" y="7279"/>
                      <a:pt x="13469" y="6945"/>
                      <a:pt x="13168" y="6778"/>
                    </a:cubicBezTo>
                    <a:cubicBezTo>
                      <a:pt x="12500" y="6276"/>
                      <a:pt x="11865" y="5742"/>
                      <a:pt x="11163" y="5274"/>
                    </a:cubicBezTo>
                    <a:cubicBezTo>
                      <a:pt x="10628" y="4839"/>
                      <a:pt x="10261" y="4438"/>
                      <a:pt x="10394" y="3636"/>
                    </a:cubicBezTo>
                    <a:cubicBezTo>
                      <a:pt x="10528" y="2767"/>
                      <a:pt x="10528" y="1865"/>
                      <a:pt x="10595" y="962"/>
                    </a:cubicBezTo>
                    <a:cubicBezTo>
                      <a:pt x="10662" y="628"/>
                      <a:pt x="10528" y="294"/>
                      <a:pt x="10227" y="93"/>
                    </a:cubicBezTo>
                    <a:lnTo>
                      <a:pt x="10194" y="93"/>
                    </a:lnTo>
                    <a:cubicBezTo>
                      <a:pt x="10080" y="30"/>
                      <a:pt x="9952" y="1"/>
                      <a:pt x="9823" y="1"/>
                    </a:cubicBezTo>
                    <a:close/>
                  </a:path>
                </a:pathLst>
              </a:custGeom>
              <a:solidFill>
                <a:schemeClr val="lt2"/>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41"/>
              <p:cNvSpPr/>
              <p:nvPr/>
            </p:nvSpPr>
            <p:spPr>
              <a:xfrm>
                <a:off x="1529093" y="2655080"/>
                <a:ext cx="264646" cy="258810"/>
              </a:xfrm>
              <a:custGeom>
                <a:avLst/>
                <a:gdLst/>
                <a:ahLst/>
                <a:cxnLst/>
                <a:rect l="l" t="t" r="r" b="b"/>
                <a:pathLst>
                  <a:path w="13603" h="13303" extrusionOk="0">
                    <a:moveTo>
                      <a:pt x="13569" y="7688"/>
                    </a:moveTo>
                    <a:cubicBezTo>
                      <a:pt x="13602" y="7354"/>
                      <a:pt x="13469" y="7019"/>
                      <a:pt x="13168" y="6819"/>
                    </a:cubicBezTo>
                    <a:cubicBezTo>
                      <a:pt x="12499" y="6318"/>
                      <a:pt x="11831" y="5816"/>
                      <a:pt x="11163" y="5315"/>
                    </a:cubicBezTo>
                    <a:cubicBezTo>
                      <a:pt x="10594" y="4914"/>
                      <a:pt x="10260" y="4479"/>
                      <a:pt x="10394" y="3711"/>
                    </a:cubicBezTo>
                    <a:cubicBezTo>
                      <a:pt x="10528" y="2808"/>
                      <a:pt x="10528" y="1906"/>
                      <a:pt x="10594" y="1037"/>
                    </a:cubicBezTo>
                    <a:cubicBezTo>
                      <a:pt x="10661" y="703"/>
                      <a:pt x="10528" y="335"/>
                      <a:pt x="10227" y="135"/>
                    </a:cubicBezTo>
                    <a:lnTo>
                      <a:pt x="10227" y="135"/>
                    </a:lnTo>
                    <a:lnTo>
                      <a:pt x="10193" y="135"/>
                    </a:lnTo>
                    <a:cubicBezTo>
                      <a:pt x="9893" y="1"/>
                      <a:pt x="9492" y="34"/>
                      <a:pt x="9224" y="268"/>
                    </a:cubicBezTo>
                    <a:cubicBezTo>
                      <a:pt x="8489" y="770"/>
                      <a:pt x="7720" y="1204"/>
                      <a:pt x="7018" y="1772"/>
                    </a:cubicBezTo>
                    <a:cubicBezTo>
                      <a:pt x="6417" y="2240"/>
                      <a:pt x="5849" y="2173"/>
                      <a:pt x="5247" y="1873"/>
                    </a:cubicBezTo>
                    <a:cubicBezTo>
                      <a:pt x="4478" y="1538"/>
                      <a:pt x="3710" y="1238"/>
                      <a:pt x="2941" y="903"/>
                    </a:cubicBezTo>
                    <a:cubicBezTo>
                      <a:pt x="2640" y="736"/>
                      <a:pt x="2273" y="770"/>
                      <a:pt x="1972" y="970"/>
                    </a:cubicBezTo>
                    <a:cubicBezTo>
                      <a:pt x="1704" y="1204"/>
                      <a:pt x="1638" y="1605"/>
                      <a:pt x="1771" y="1939"/>
                    </a:cubicBezTo>
                    <a:cubicBezTo>
                      <a:pt x="2072" y="2909"/>
                      <a:pt x="2306" y="3911"/>
                      <a:pt x="2607" y="4847"/>
                    </a:cubicBezTo>
                    <a:cubicBezTo>
                      <a:pt x="2741" y="5215"/>
                      <a:pt x="2640" y="5582"/>
                      <a:pt x="2406" y="5850"/>
                    </a:cubicBezTo>
                    <a:cubicBezTo>
                      <a:pt x="1738" y="6585"/>
                      <a:pt x="1103" y="7320"/>
                      <a:pt x="501" y="8089"/>
                    </a:cubicBezTo>
                    <a:cubicBezTo>
                      <a:pt x="267" y="8390"/>
                      <a:pt x="0" y="8690"/>
                      <a:pt x="201" y="9091"/>
                    </a:cubicBezTo>
                    <a:cubicBezTo>
                      <a:pt x="401" y="9493"/>
                      <a:pt x="769" y="9559"/>
                      <a:pt x="1136" y="9559"/>
                    </a:cubicBezTo>
                    <a:cubicBezTo>
                      <a:pt x="2106" y="9593"/>
                      <a:pt x="3075" y="9626"/>
                      <a:pt x="4077" y="9660"/>
                    </a:cubicBezTo>
                    <a:cubicBezTo>
                      <a:pt x="4478" y="9660"/>
                      <a:pt x="4813" y="9860"/>
                      <a:pt x="5013" y="10228"/>
                    </a:cubicBezTo>
                    <a:cubicBezTo>
                      <a:pt x="5514" y="11063"/>
                      <a:pt x="6049" y="11865"/>
                      <a:pt x="6551" y="12701"/>
                    </a:cubicBezTo>
                    <a:cubicBezTo>
                      <a:pt x="6751" y="13035"/>
                      <a:pt x="6985" y="13303"/>
                      <a:pt x="7419" y="13303"/>
                    </a:cubicBezTo>
                    <a:cubicBezTo>
                      <a:pt x="7854" y="13269"/>
                      <a:pt x="8021" y="12868"/>
                      <a:pt x="8155" y="12534"/>
                    </a:cubicBezTo>
                    <a:cubicBezTo>
                      <a:pt x="8522" y="11631"/>
                      <a:pt x="8857" y="10696"/>
                      <a:pt x="9157" y="9760"/>
                    </a:cubicBezTo>
                    <a:cubicBezTo>
                      <a:pt x="9258" y="9426"/>
                      <a:pt x="9558" y="9158"/>
                      <a:pt x="9926" y="9091"/>
                    </a:cubicBezTo>
                    <a:cubicBezTo>
                      <a:pt x="10895" y="8858"/>
                      <a:pt x="11898" y="8590"/>
                      <a:pt x="12867" y="8356"/>
                    </a:cubicBezTo>
                    <a:cubicBezTo>
                      <a:pt x="13201" y="8256"/>
                      <a:pt x="13502" y="8089"/>
                      <a:pt x="13569" y="768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38" name="Google Shape;1238;p41"/>
            <p:cNvGrpSpPr/>
            <p:nvPr/>
          </p:nvGrpSpPr>
          <p:grpSpPr>
            <a:xfrm>
              <a:off x="1040197" y="2712585"/>
              <a:ext cx="256726" cy="264598"/>
              <a:chOff x="1136563" y="3613697"/>
              <a:chExt cx="150874" cy="155472"/>
            </a:xfrm>
          </p:grpSpPr>
          <p:sp>
            <p:nvSpPr>
              <p:cNvPr id="1239" name="Google Shape;1239;p41"/>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1"/>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41"/>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41" name="Google Shape;1241;p41"/>
            <p:cNvGrpSpPr/>
            <p:nvPr/>
          </p:nvGrpSpPr>
          <p:grpSpPr>
            <a:xfrm>
              <a:off x="3023396" y="4149843"/>
              <a:ext cx="360542" cy="352441"/>
              <a:chOff x="2833036" y="4027338"/>
              <a:chExt cx="208069" cy="203417"/>
            </a:xfrm>
          </p:grpSpPr>
          <p:sp>
            <p:nvSpPr>
              <p:cNvPr id="1242" name="Google Shape;1242;p41"/>
              <p:cNvSpPr/>
              <p:nvPr/>
            </p:nvSpPr>
            <p:spPr>
              <a:xfrm>
                <a:off x="2833036" y="4027338"/>
                <a:ext cx="208069" cy="203417"/>
              </a:xfrm>
              <a:custGeom>
                <a:avLst/>
                <a:gdLst/>
                <a:ahLst/>
                <a:cxnLst/>
                <a:rect l="l" t="t" r="r" b="b"/>
                <a:pathLst>
                  <a:path w="10662" h="10331" extrusionOk="0">
                    <a:moveTo>
                      <a:pt x="4980" y="1"/>
                    </a:moveTo>
                    <a:cubicBezTo>
                      <a:pt x="4713" y="34"/>
                      <a:pt x="4479" y="268"/>
                      <a:pt x="4412" y="536"/>
                    </a:cubicBezTo>
                    <a:cubicBezTo>
                      <a:pt x="4178" y="1171"/>
                      <a:pt x="3877" y="1806"/>
                      <a:pt x="3677" y="2474"/>
                    </a:cubicBezTo>
                    <a:cubicBezTo>
                      <a:pt x="3543" y="2975"/>
                      <a:pt x="3109" y="3343"/>
                      <a:pt x="2574" y="3376"/>
                    </a:cubicBezTo>
                    <a:cubicBezTo>
                      <a:pt x="1939" y="3477"/>
                      <a:pt x="1337" y="3644"/>
                      <a:pt x="669" y="3777"/>
                    </a:cubicBezTo>
                    <a:cubicBezTo>
                      <a:pt x="401" y="3811"/>
                      <a:pt x="167" y="3978"/>
                      <a:pt x="67" y="4245"/>
                    </a:cubicBezTo>
                    <a:cubicBezTo>
                      <a:pt x="0" y="4513"/>
                      <a:pt x="134" y="4813"/>
                      <a:pt x="401" y="4947"/>
                    </a:cubicBezTo>
                    <a:cubicBezTo>
                      <a:pt x="1003" y="5448"/>
                      <a:pt x="1605" y="5950"/>
                      <a:pt x="2240" y="6451"/>
                    </a:cubicBezTo>
                    <a:cubicBezTo>
                      <a:pt x="2474" y="6618"/>
                      <a:pt x="2574" y="6919"/>
                      <a:pt x="2540" y="7186"/>
                    </a:cubicBezTo>
                    <a:cubicBezTo>
                      <a:pt x="2440" y="7955"/>
                      <a:pt x="2373" y="8724"/>
                      <a:pt x="2340" y="9492"/>
                    </a:cubicBezTo>
                    <a:cubicBezTo>
                      <a:pt x="2340" y="9793"/>
                      <a:pt x="2273" y="10094"/>
                      <a:pt x="2574" y="10261"/>
                    </a:cubicBezTo>
                    <a:cubicBezTo>
                      <a:pt x="2669" y="10308"/>
                      <a:pt x="2772" y="10331"/>
                      <a:pt x="2874" y="10331"/>
                    </a:cubicBezTo>
                    <a:cubicBezTo>
                      <a:pt x="3061" y="10331"/>
                      <a:pt x="3246" y="10257"/>
                      <a:pt x="3376" y="10127"/>
                    </a:cubicBezTo>
                    <a:cubicBezTo>
                      <a:pt x="4011" y="9726"/>
                      <a:pt x="4646" y="9292"/>
                      <a:pt x="5314" y="8891"/>
                    </a:cubicBezTo>
                    <a:cubicBezTo>
                      <a:pt x="5415" y="8791"/>
                      <a:pt x="5582" y="8757"/>
                      <a:pt x="5715" y="8724"/>
                    </a:cubicBezTo>
                    <a:cubicBezTo>
                      <a:pt x="5849" y="8724"/>
                      <a:pt x="6016" y="8757"/>
                      <a:pt x="6150" y="8824"/>
                    </a:cubicBezTo>
                    <a:cubicBezTo>
                      <a:pt x="6818" y="9125"/>
                      <a:pt x="7520" y="9426"/>
                      <a:pt x="8222" y="9726"/>
                    </a:cubicBezTo>
                    <a:cubicBezTo>
                      <a:pt x="8356" y="9810"/>
                      <a:pt x="8498" y="9852"/>
                      <a:pt x="8640" y="9852"/>
                    </a:cubicBezTo>
                    <a:cubicBezTo>
                      <a:pt x="8782" y="9852"/>
                      <a:pt x="8924" y="9810"/>
                      <a:pt x="9057" y="9726"/>
                    </a:cubicBezTo>
                    <a:cubicBezTo>
                      <a:pt x="9325" y="9492"/>
                      <a:pt x="9258" y="9192"/>
                      <a:pt x="9191" y="8924"/>
                    </a:cubicBezTo>
                    <a:cubicBezTo>
                      <a:pt x="9024" y="8156"/>
                      <a:pt x="8824" y="7420"/>
                      <a:pt x="8623" y="6685"/>
                    </a:cubicBezTo>
                    <a:cubicBezTo>
                      <a:pt x="8523" y="6418"/>
                      <a:pt x="8590" y="6117"/>
                      <a:pt x="8790" y="5916"/>
                    </a:cubicBezTo>
                    <a:cubicBezTo>
                      <a:pt x="9325" y="5315"/>
                      <a:pt x="9826" y="4713"/>
                      <a:pt x="10361" y="4112"/>
                    </a:cubicBezTo>
                    <a:cubicBezTo>
                      <a:pt x="10595" y="3944"/>
                      <a:pt x="10662" y="3610"/>
                      <a:pt x="10561" y="3376"/>
                    </a:cubicBezTo>
                    <a:cubicBezTo>
                      <a:pt x="10441" y="3136"/>
                      <a:pt x="10213" y="3004"/>
                      <a:pt x="9974" y="3004"/>
                    </a:cubicBezTo>
                    <a:cubicBezTo>
                      <a:pt x="9947" y="3004"/>
                      <a:pt x="9920" y="3005"/>
                      <a:pt x="9893" y="3009"/>
                    </a:cubicBezTo>
                    <a:cubicBezTo>
                      <a:pt x="9258" y="2975"/>
                      <a:pt x="8590" y="2942"/>
                      <a:pt x="7955" y="2908"/>
                    </a:cubicBezTo>
                    <a:cubicBezTo>
                      <a:pt x="7900" y="2915"/>
                      <a:pt x="7846" y="2919"/>
                      <a:pt x="7792" y="2919"/>
                    </a:cubicBezTo>
                    <a:cubicBezTo>
                      <a:pt x="7321" y="2919"/>
                      <a:pt x="6898" y="2660"/>
                      <a:pt x="6718" y="2240"/>
                    </a:cubicBezTo>
                    <a:cubicBezTo>
                      <a:pt x="6417" y="1605"/>
                      <a:pt x="6016" y="1037"/>
                      <a:pt x="5649" y="435"/>
                    </a:cubicBezTo>
                    <a:cubicBezTo>
                      <a:pt x="5548" y="168"/>
                      <a:pt x="5314" y="1"/>
                      <a:pt x="5014" y="1"/>
                    </a:cubicBezTo>
                    <a:close/>
                  </a:path>
                </a:pathLst>
              </a:custGeom>
              <a:solidFill>
                <a:schemeClr val="accent3"/>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41"/>
              <p:cNvSpPr/>
              <p:nvPr/>
            </p:nvSpPr>
            <p:spPr>
              <a:xfrm>
                <a:off x="2833356" y="4027930"/>
                <a:ext cx="207429" cy="202235"/>
              </a:xfrm>
              <a:custGeom>
                <a:avLst/>
                <a:gdLst/>
                <a:ahLst/>
                <a:cxnLst/>
                <a:rect l="l" t="t" r="r" b="b"/>
                <a:pathLst>
                  <a:path w="10662" h="10395" extrusionOk="0">
                    <a:moveTo>
                      <a:pt x="10562" y="3376"/>
                    </a:moveTo>
                    <a:cubicBezTo>
                      <a:pt x="10428" y="3142"/>
                      <a:pt x="10161" y="2975"/>
                      <a:pt x="9893" y="3008"/>
                    </a:cubicBezTo>
                    <a:cubicBezTo>
                      <a:pt x="9258" y="2975"/>
                      <a:pt x="8590" y="2941"/>
                      <a:pt x="7955" y="2908"/>
                    </a:cubicBezTo>
                    <a:cubicBezTo>
                      <a:pt x="7420" y="2975"/>
                      <a:pt x="6919" y="2708"/>
                      <a:pt x="6718" y="2240"/>
                    </a:cubicBezTo>
                    <a:cubicBezTo>
                      <a:pt x="6417" y="1605"/>
                      <a:pt x="6016" y="1036"/>
                      <a:pt x="5649" y="435"/>
                    </a:cubicBezTo>
                    <a:cubicBezTo>
                      <a:pt x="5548" y="168"/>
                      <a:pt x="5314" y="0"/>
                      <a:pt x="5014" y="0"/>
                    </a:cubicBezTo>
                    <a:lnTo>
                      <a:pt x="4980" y="0"/>
                    </a:lnTo>
                    <a:cubicBezTo>
                      <a:pt x="4713" y="34"/>
                      <a:pt x="4479" y="234"/>
                      <a:pt x="4412" y="502"/>
                    </a:cubicBezTo>
                    <a:cubicBezTo>
                      <a:pt x="4178" y="1170"/>
                      <a:pt x="3877" y="1805"/>
                      <a:pt x="3677" y="2474"/>
                    </a:cubicBezTo>
                    <a:cubicBezTo>
                      <a:pt x="3543" y="2975"/>
                      <a:pt x="3109" y="3309"/>
                      <a:pt x="2574" y="3343"/>
                    </a:cubicBezTo>
                    <a:cubicBezTo>
                      <a:pt x="1939" y="3476"/>
                      <a:pt x="1304" y="3610"/>
                      <a:pt x="669" y="3777"/>
                    </a:cubicBezTo>
                    <a:cubicBezTo>
                      <a:pt x="402" y="3777"/>
                      <a:pt x="168" y="3978"/>
                      <a:pt x="67" y="4245"/>
                    </a:cubicBezTo>
                    <a:cubicBezTo>
                      <a:pt x="1" y="4512"/>
                      <a:pt x="134" y="4813"/>
                      <a:pt x="368" y="4947"/>
                    </a:cubicBezTo>
                    <a:cubicBezTo>
                      <a:pt x="1003" y="5448"/>
                      <a:pt x="1605" y="5949"/>
                      <a:pt x="2206" y="6451"/>
                    </a:cubicBezTo>
                    <a:cubicBezTo>
                      <a:pt x="2440" y="6618"/>
                      <a:pt x="2574" y="6919"/>
                      <a:pt x="2507" y="7186"/>
                    </a:cubicBezTo>
                    <a:cubicBezTo>
                      <a:pt x="2440" y="7955"/>
                      <a:pt x="2373" y="8723"/>
                      <a:pt x="2307" y="9492"/>
                    </a:cubicBezTo>
                    <a:cubicBezTo>
                      <a:pt x="2307" y="9793"/>
                      <a:pt x="2273" y="10094"/>
                      <a:pt x="2574" y="10261"/>
                    </a:cubicBezTo>
                    <a:cubicBezTo>
                      <a:pt x="2841" y="10394"/>
                      <a:pt x="3176" y="10361"/>
                      <a:pt x="3376" y="10127"/>
                    </a:cubicBezTo>
                    <a:cubicBezTo>
                      <a:pt x="4011" y="9726"/>
                      <a:pt x="4679" y="9291"/>
                      <a:pt x="5314" y="8890"/>
                    </a:cubicBezTo>
                    <a:cubicBezTo>
                      <a:pt x="5548" y="8723"/>
                      <a:pt x="5883" y="8690"/>
                      <a:pt x="6150" y="8824"/>
                    </a:cubicBezTo>
                    <a:cubicBezTo>
                      <a:pt x="6852" y="9124"/>
                      <a:pt x="7554" y="9425"/>
                      <a:pt x="8222" y="9726"/>
                    </a:cubicBezTo>
                    <a:cubicBezTo>
                      <a:pt x="8489" y="9893"/>
                      <a:pt x="8824" y="9893"/>
                      <a:pt x="9058" y="9726"/>
                    </a:cubicBezTo>
                    <a:cubicBezTo>
                      <a:pt x="9325" y="9492"/>
                      <a:pt x="9258" y="9191"/>
                      <a:pt x="9191" y="8924"/>
                    </a:cubicBezTo>
                    <a:cubicBezTo>
                      <a:pt x="9024" y="8155"/>
                      <a:pt x="8824" y="7420"/>
                      <a:pt x="8623" y="6685"/>
                    </a:cubicBezTo>
                    <a:cubicBezTo>
                      <a:pt x="8523" y="6417"/>
                      <a:pt x="8590" y="6116"/>
                      <a:pt x="8790" y="5916"/>
                    </a:cubicBezTo>
                    <a:cubicBezTo>
                      <a:pt x="9325" y="5314"/>
                      <a:pt x="9826" y="4713"/>
                      <a:pt x="10361" y="4111"/>
                    </a:cubicBezTo>
                    <a:cubicBezTo>
                      <a:pt x="10595" y="3944"/>
                      <a:pt x="10662" y="3643"/>
                      <a:pt x="10562" y="33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44" name="Google Shape;1244;p41"/>
            <p:cNvGrpSpPr/>
            <p:nvPr/>
          </p:nvGrpSpPr>
          <p:grpSpPr>
            <a:xfrm>
              <a:off x="1428677" y="2977179"/>
              <a:ext cx="1316189" cy="1344115"/>
              <a:chOff x="1428677" y="2977179"/>
              <a:chExt cx="1316189" cy="1344115"/>
            </a:xfrm>
          </p:grpSpPr>
          <p:sp>
            <p:nvSpPr>
              <p:cNvPr id="1245" name="Google Shape;1245;p41"/>
              <p:cNvSpPr/>
              <p:nvPr/>
            </p:nvSpPr>
            <p:spPr>
              <a:xfrm>
                <a:off x="1428677" y="2979972"/>
                <a:ext cx="1316189" cy="1341322"/>
              </a:xfrm>
              <a:custGeom>
                <a:avLst/>
                <a:gdLst/>
                <a:ahLst/>
                <a:cxnLst/>
                <a:rect l="l" t="t" r="r" b="b"/>
                <a:pathLst>
                  <a:path w="67445" h="68122" extrusionOk="0">
                    <a:moveTo>
                      <a:pt x="38809" y="1"/>
                    </a:moveTo>
                    <a:cubicBezTo>
                      <a:pt x="37285" y="1"/>
                      <a:pt x="36224" y="899"/>
                      <a:pt x="35260" y="2062"/>
                    </a:cubicBezTo>
                    <a:cubicBezTo>
                      <a:pt x="32419" y="5538"/>
                      <a:pt x="29311" y="8846"/>
                      <a:pt x="26737" y="12556"/>
                    </a:cubicBezTo>
                    <a:cubicBezTo>
                      <a:pt x="24989" y="15125"/>
                      <a:pt x="22864" y="15952"/>
                      <a:pt x="20328" y="15952"/>
                    </a:cubicBezTo>
                    <a:cubicBezTo>
                      <a:pt x="19663" y="15952"/>
                      <a:pt x="18970" y="15895"/>
                      <a:pt x="18248" y="15798"/>
                    </a:cubicBezTo>
                    <a:cubicBezTo>
                      <a:pt x="14071" y="15230"/>
                      <a:pt x="9893" y="14895"/>
                      <a:pt x="5715" y="14428"/>
                    </a:cubicBezTo>
                    <a:cubicBezTo>
                      <a:pt x="5390" y="14397"/>
                      <a:pt x="5069" y="14379"/>
                      <a:pt x="4753" y="14379"/>
                    </a:cubicBezTo>
                    <a:cubicBezTo>
                      <a:pt x="3316" y="14379"/>
                      <a:pt x="2007" y="14756"/>
                      <a:pt x="1103" y="16099"/>
                    </a:cubicBezTo>
                    <a:cubicBezTo>
                      <a:pt x="0" y="17836"/>
                      <a:pt x="468" y="19441"/>
                      <a:pt x="1571" y="21112"/>
                    </a:cubicBezTo>
                    <a:cubicBezTo>
                      <a:pt x="4378" y="25423"/>
                      <a:pt x="7052" y="29801"/>
                      <a:pt x="9826" y="34113"/>
                    </a:cubicBezTo>
                    <a:cubicBezTo>
                      <a:pt x="10896" y="35784"/>
                      <a:pt x="11096" y="37288"/>
                      <a:pt x="10227" y="39126"/>
                    </a:cubicBezTo>
                    <a:cubicBezTo>
                      <a:pt x="8155" y="43671"/>
                      <a:pt x="6217" y="48250"/>
                      <a:pt x="4378" y="52862"/>
                    </a:cubicBezTo>
                    <a:cubicBezTo>
                      <a:pt x="3710" y="54600"/>
                      <a:pt x="2908" y="56505"/>
                      <a:pt x="4445" y="58176"/>
                    </a:cubicBezTo>
                    <a:cubicBezTo>
                      <a:pt x="5277" y="59083"/>
                      <a:pt x="6238" y="59392"/>
                      <a:pt x="7254" y="59392"/>
                    </a:cubicBezTo>
                    <a:cubicBezTo>
                      <a:pt x="8034" y="59392"/>
                      <a:pt x="8846" y="59210"/>
                      <a:pt x="9659" y="58978"/>
                    </a:cubicBezTo>
                    <a:cubicBezTo>
                      <a:pt x="14405" y="57708"/>
                      <a:pt x="19151" y="56505"/>
                      <a:pt x="23896" y="55235"/>
                    </a:cubicBezTo>
                    <a:cubicBezTo>
                      <a:pt x="24423" y="55065"/>
                      <a:pt x="24970" y="54981"/>
                      <a:pt x="25515" y="54981"/>
                    </a:cubicBezTo>
                    <a:cubicBezTo>
                      <a:pt x="25939" y="54981"/>
                      <a:pt x="26361" y="55032"/>
                      <a:pt x="26771" y="55134"/>
                    </a:cubicBezTo>
                    <a:cubicBezTo>
                      <a:pt x="27706" y="55368"/>
                      <a:pt x="28575" y="55836"/>
                      <a:pt x="29277" y="56505"/>
                    </a:cubicBezTo>
                    <a:cubicBezTo>
                      <a:pt x="32953" y="59746"/>
                      <a:pt x="36663" y="62955"/>
                      <a:pt x="40306" y="66230"/>
                    </a:cubicBezTo>
                    <a:cubicBezTo>
                      <a:pt x="41440" y="67235"/>
                      <a:pt x="42614" y="68122"/>
                      <a:pt x="44027" y="68122"/>
                    </a:cubicBezTo>
                    <a:cubicBezTo>
                      <a:pt x="44446" y="68122"/>
                      <a:pt x="44886" y="68044"/>
                      <a:pt x="45353" y="67868"/>
                    </a:cubicBezTo>
                    <a:cubicBezTo>
                      <a:pt x="47458" y="67032"/>
                      <a:pt x="47625" y="64994"/>
                      <a:pt x="47792" y="63155"/>
                    </a:cubicBezTo>
                    <a:cubicBezTo>
                      <a:pt x="48193" y="58176"/>
                      <a:pt x="48528" y="53196"/>
                      <a:pt x="48695" y="48216"/>
                    </a:cubicBezTo>
                    <a:cubicBezTo>
                      <a:pt x="48795" y="46178"/>
                      <a:pt x="49631" y="44874"/>
                      <a:pt x="51302" y="43905"/>
                    </a:cubicBezTo>
                    <a:cubicBezTo>
                      <a:pt x="55747" y="41298"/>
                      <a:pt x="60091" y="38591"/>
                      <a:pt x="64536" y="36018"/>
                    </a:cubicBezTo>
                    <a:cubicBezTo>
                      <a:pt x="66274" y="35048"/>
                      <a:pt x="67444" y="33812"/>
                      <a:pt x="67210" y="31773"/>
                    </a:cubicBezTo>
                    <a:cubicBezTo>
                      <a:pt x="66976" y="29835"/>
                      <a:pt x="65539" y="28865"/>
                      <a:pt x="63868" y="28230"/>
                    </a:cubicBezTo>
                    <a:cubicBezTo>
                      <a:pt x="59924" y="26726"/>
                      <a:pt x="56014" y="25156"/>
                      <a:pt x="52070" y="23819"/>
                    </a:cubicBezTo>
                    <a:cubicBezTo>
                      <a:pt x="48728" y="22649"/>
                      <a:pt x="46456" y="20978"/>
                      <a:pt x="45921" y="17101"/>
                    </a:cubicBezTo>
                    <a:cubicBezTo>
                      <a:pt x="45286" y="12656"/>
                      <a:pt x="44016" y="8311"/>
                      <a:pt x="43013" y="3900"/>
                    </a:cubicBezTo>
                    <a:cubicBezTo>
                      <a:pt x="42612" y="2162"/>
                      <a:pt x="41944" y="725"/>
                      <a:pt x="39972" y="157"/>
                    </a:cubicBezTo>
                    <a:lnTo>
                      <a:pt x="39805" y="123"/>
                    </a:lnTo>
                    <a:lnTo>
                      <a:pt x="39671" y="90"/>
                    </a:lnTo>
                    <a:cubicBezTo>
                      <a:pt x="39368" y="29"/>
                      <a:pt x="39081" y="1"/>
                      <a:pt x="3880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1"/>
              <p:cNvSpPr/>
              <p:nvPr/>
            </p:nvSpPr>
            <p:spPr>
              <a:xfrm>
                <a:off x="1430601" y="2977179"/>
                <a:ext cx="1312142" cy="1342045"/>
              </a:xfrm>
              <a:custGeom>
                <a:avLst/>
                <a:gdLst/>
                <a:ahLst/>
                <a:cxnLst/>
                <a:rect l="l" t="t" r="r" b="b"/>
                <a:pathLst>
                  <a:path w="67445" h="68982" extrusionOk="0">
                    <a:moveTo>
                      <a:pt x="1137" y="16410"/>
                    </a:moveTo>
                    <a:cubicBezTo>
                      <a:pt x="2173" y="14773"/>
                      <a:pt x="3911" y="14572"/>
                      <a:pt x="5715" y="14739"/>
                    </a:cubicBezTo>
                    <a:cubicBezTo>
                      <a:pt x="9893" y="15140"/>
                      <a:pt x="14071" y="15508"/>
                      <a:pt x="18248" y="16076"/>
                    </a:cubicBezTo>
                    <a:cubicBezTo>
                      <a:pt x="21724" y="16544"/>
                      <a:pt x="24532" y="16076"/>
                      <a:pt x="26771" y="12868"/>
                    </a:cubicBezTo>
                    <a:cubicBezTo>
                      <a:pt x="29311" y="9158"/>
                      <a:pt x="32419" y="5849"/>
                      <a:pt x="35293" y="2373"/>
                    </a:cubicBezTo>
                    <a:cubicBezTo>
                      <a:pt x="36429" y="970"/>
                      <a:pt x="37666" y="0"/>
                      <a:pt x="39671" y="402"/>
                    </a:cubicBezTo>
                    <a:lnTo>
                      <a:pt x="39838" y="435"/>
                    </a:lnTo>
                    <a:lnTo>
                      <a:pt x="39972" y="468"/>
                    </a:lnTo>
                    <a:cubicBezTo>
                      <a:pt x="41944" y="1003"/>
                      <a:pt x="42612" y="2440"/>
                      <a:pt x="43013" y="4212"/>
                    </a:cubicBezTo>
                    <a:cubicBezTo>
                      <a:pt x="44016" y="8590"/>
                      <a:pt x="45286" y="12934"/>
                      <a:pt x="45921" y="17379"/>
                    </a:cubicBezTo>
                    <a:cubicBezTo>
                      <a:pt x="46456" y="21290"/>
                      <a:pt x="48762" y="22961"/>
                      <a:pt x="52070" y="24097"/>
                    </a:cubicBezTo>
                    <a:cubicBezTo>
                      <a:pt x="56048" y="25467"/>
                      <a:pt x="59924" y="27005"/>
                      <a:pt x="63868" y="28509"/>
                    </a:cubicBezTo>
                    <a:cubicBezTo>
                      <a:pt x="65539" y="29144"/>
                      <a:pt x="67010" y="30113"/>
                      <a:pt x="67210" y="32051"/>
                    </a:cubicBezTo>
                    <a:cubicBezTo>
                      <a:pt x="67444" y="34090"/>
                      <a:pt x="66274" y="35327"/>
                      <a:pt x="64570" y="36329"/>
                    </a:cubicBezTo>
                    <a:cubicBezTo>
                      <a:pt x="60125" y="38903"/>
                      <a:pt x="55780" y="41610"/>
                      <a:pt x="51335" y="44217"/>
                    </a:cubicBezTo>
                    <a:cubicBezTo>
                      <a:pt x="49631" y="45219"/>
                      <a:pt x="48795" y="46523"/>
                      <a:pt x="48695" y="48561"/>
                    </a:cubicBezTo>
                    <a:cubicBezTo>
                      <a:pt x="48528" y="53541"/>
                      <a:pt x="48194" y="58521"/>
                      <a:pt x="47793" y="63467"/>
                    </a:cubicBezTo>
                    <a:cubicBezTo>
                      <a:pt x="47625" y="65305"/>
                      <a:pt x="47458" y="67377"/>
                      <a:pt x="45353" y="68213"/>
                    </a:cubicBezTo>
                    <a:cubicBezTo>
                      <a:pt x="43314" y="68982"/>
                      <a:pt x="41777" y="67879"/>
                      <a:pt x="40306" y="66575"/>
                    </a:cubicBezTo>
                    <a:cubicBezTo>
                      <a:pt x="36663" y="63300"/>
                      <a:pt x="32954" y="60092"/>
                      <a:pt x="29277" y="56816"/>
                    </a:cubicBezTo>
                    <a:cubicBezTo>
                      <a:pt x="27840" y="55479"/>
                      <a:pt x="25802" y="54978"/>
                      <a:pt x="23897" y="55580"/>
                    </a:cubicBezTo>
                    <a:cubicBezTo>
                      <a:pt x="19151" y="56816"/>
                      <a:pt x="14405" y="58053"/>
                      <a:pt x="9659" y="59323"/>
                    </a:cubicBezTo>
                    <a:cubicBezTo>
                      <a:pt x="7788" y="59858"/>
                      <a:pt x="5916" y="60125"/>
                      <a:pt x="4445" y="58521"/>
                    </a:cubicBezTo>
                    <a:cubicBezTo>
                      <a:pt x="2908" y="56850"/>
                      <a:pt x="3677" y="54945"/>
                      <a:pt x="4379" y="53240"/>
                    </a:cubicBezTo>
                    <a:cubicBezTo>
                      <a:pt x="6250" y="48628"/>
                      <a:pt x="8189" y="44049"/>
                      <a:pt x="10227" y="39504"/>
                    </a:cubicBezTo>
                    <a:cubicBezTo>
                      <a:pt x="11063" y="37633"/>
                      <a:pt x="10896" y="36129"/>
                      <a:pt x="9826" y="34491"/>
                    </a:cubicBezTo>
                    <a:cubicBezTo>
                      <a:pt x="7052" y="30079"/>
                      <a:pt x="4379" y="25701"/>
                      <a:pt x="1571" y="21423"/>
                    </a:cubicBezTo>
                    <a:cubicBezTo>
                      <a:pt x="502" y="19752"/>
                      <a:pt x="0" y="18115"/>
                      <a:pt x="1137" y="164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1"/>
              <p:cNvSpPr/>
              <p:nvPr/>
            </p:nvSpPr>
            <p:spPr>
              <a:xfrm>
                <a:off x="1703691" y="3677442"/>
                <a:ext cx="154765" cy="118364"/>
              </a:xfrm>
              <a:custGeom>
                <a:avLst/>
                <a:gdLst/>
                <a:ahLst/>
                <a:cxnLst/>
                <a:rect l="l" t="t" r="r" b="b"/>
                <a:pathLst>
                  <a:path w="7955" h="6084" extrusionOk="0">
                    <a:moveTo>
                      <a:pt x="7587" y="3978"/>
                    </a:moveTo>
                    <a:cubicBezTo>
                      <a:pt x="7253" y="5382"/>
                      <a:pt x="5381" y="6084"/>
                      <a:pt x="3376" y="5582"/>
                    </a:cubicBezTo>
                    <a:cubicBezTo>
                      <a:pt x="1371" y="5081"/>
                      <a:pt x="0" y="3510"/>
                      <a:pt x="335" y="2106"/>
                    </a:cubicBezTo>
                    <a:cubicBezTo>
                      <a:pt x="669" y="736"/>
                      <a:pt x="2574" y="1"/>
                      <a:pt x="4579" y="502"/>
                    </a:cubicBezTo>
                    <a:cubicBezTo>
                      <a:pt x="6584" y="1037"/>
                      <a:pt x="7955" y="2574"/>
                      <a:pt x="7587" y="397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41"/>
              <p:cNvSpPr/>
              <p:nvPr/>
            </p:nvSpPr>
            <p:spPr>
              <a:xfrm>
                <a:off x="2195241" y="3804250"/>
                <a:ext cx="154765" cy="118345"/>
              </a:xfrm>
              <a:custGeom>
                <a:avLst/>
                <a:gdLst/>
                <a:ahLst/>
                <a:cxnLst/>
                <a:rect l="l" t="t" r="r" b="b"/>
                <a:pathLst>
                  <a:path w="7955" h="6083" extrusionOk="0">
                    <a:moveTo>
                      <a:pt x="7621" y="3977"/>
                    </a:moveTo>
                    <a:cubicBezTo>
                      <a:pt x="7286" y="5381"/>
                      <a:pt x="5381" y="6083"/>
                      <a:pt x="3376" y="5581"/>
                    </a:cubicBezTo>
                    <a:cubicBezTo>
                      <a:pt x="1371" y="5047"/>
                      <a:pt x="1" y="3476"/>
                      <a:pt x="335" y="2106"/>
                    </a:cubicBezTo>
                    <a:cubicBezTo>
                      <a:pt x="669" y="735"/>
                      <a:pt x="2574" y="0"/>
                      <a:pt x="4579" y="501"/>
                    </a:cubicBezTo>
                    <a:cubicBezTo>
                      <a:pt x="6585" y="1003"/>
                      <a:pt x="7955" y="2573"/>
                      <a:pt x="7621" y="397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1"/>
              <p:cNvSpPr/>
              <p:nvPr/>
            </p:nvSpPr>
            <p:spPr>
              <a:xfrm>
                <a:off x="1754410" y="3442076"/>
                <a:ext cx="282195" cy="255969"/>
              </a:xfrm>
              <a:custGeom>
                <a:avLst/>
                <a:gdLst/>
                <a:ahLst/>
                <a:cxnLst/>
                <a:rect l="l" t="t" r="r" b="b"/>
                <a:pathLst>
                  <a:path w="14505" h="13157" extrusionOk="0">
                    <a:moveTo>
                      <a:pt x="7074" y="1"/>
                    </a:moveTo>
                    <a:cubicBezTo>
                      <a:pt x="4174" y="1"/>
                      <a:pt x="1529" y="1978"/>
                      <a:pt x="802" y="4913"/>
                    </a:cubicBezTo>
                    <a:cubicBezTo>
                      <a:pt x="0" y="8489"/>
                      <a:pt x="2206" y="12032"/>
                      <a:pt x="5749" y="12934"/>
                    </a:cubicBezTo>
                    <a:cubicBezTo>
                      <a:pt x="6313" y="13085"/>
                      <a:pt x="6879" y="13157"/>
                      <a:pt x="7435" y="13157"/>
                    </a:cubicBezTo>
                    <a:cubicBezTo>
                      <a:pt x="10339" y="13157"/>
                      <a:pt x="12979" y="11200"/>
                      <a:pt x="13736" y="8256"/>
                    </a:cubicBezTo>
                    <a:cubicBezTo>
                      <a:pt x="14505" y="4679"/>
                      <a:pt x="12333" y="1137"/>
                      <a:pt x="8790" y="234"/>
                    </a:cubicBezTo>
                    <a:cubicBezTo>
                      <a:pt x="8217" y="76"/>
                      <a:pt x="7641" y="1"/>
                      <a:pt x="707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1"/>
              <p:cNvSpPr/>
              <p:nvPr/>
            </p:nvSpPr>
            <p:spPr>
              <a:xfrm>
                <a:off x="1754410" y="3435578"/>
                <a:ext cx="197021" cy="260094"/>
              </a:xfrm>
              <a:custGeom>
                <a:avLst/>
                <a:gdLst/>
                <a:ahLst/>
                <a:cxnLst/>
                <a:rect l="l" t="t" r="r" b="b"/>
                <a:pathLst>
                  <a:path w="10127" h="13369" extrusionOk="0">
                    <a:moveTo>
                      <a:pt x="802" y="5247"/>
                    </a:moveTo>
                    <a:cubicBezTo>
                      <a:pt x="0" y="8823"/>
                      <a:pt x="2206" y="12366"/>
                      <a:pt x="5749" y="13268"/>
                    </a:cubicBezTo>
                    <a:cubicBezTo>
                      <a:pt x="5916" y="13302"/>
                      <a:pt x="6083" y="13335"/>
                      <a:pt x="6216" y="13369"/>
                    </a:cubicBezTo>
                    <a:cubicBezTo>
                      <a:pt x="10127" y="8389"/>
                      <a:pt x="9158" y="3409"/>
                      <a:pt x="7888" y="401"/>
                    </a:cubicBezTo>
                    <a:cubicBezTo>
                      <a:pt x="4646" y="0"/>
                      <a:pt x="1604" y="2072"/>
                      <a:pt x="802" y="524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1"/>
              <p:cNvSpPr/>
              <p:nvPr/>
            </p:nvSpPr>
            <p:spPr>
              <a:xfrm>
                <a:off x="2104872" y="3531763"/>
                <a:ext cx="282195" cy="256008"/>
              </a:xfrm>
              <a:custGeom>
                <a:avLst/>
                <a:gdLst/>
                <a:ahLst/>
                <a:cxnLst/>
                <a:rect l="l" t="t" r="r" b="b"/>
                <a:pathLst>
                  <a:path w="14505" h="13159" extrusionOk="0">
                    <a:moveTo>
                      <a:pt x="7040" y="1"/>
                    </a:moveTo>
                    <a:cubicBezTo>
                      <a:pt x="4165" y="1"/>
                      <a:pt x="1528" y="1957"/>
                      <a:pt x="802" y="4916"/>
                    </a:cubicBezTo>
                    <a:cubicBezTo>
                      <a:pt x="0" y="8492"/>
                      <a:pt x="2206" y="12034"/>
                      <a:pt x="5749" y="12937"/>
                    </a:cubicBezTo>
                    <a:cubicBezTo>
                      <a:pt x="6312" y="13087"/>
                      <a:pt x="6878" y="13159"/>
                      <a:pt x="7434" y="13159"/>
                    </a:cubicBezTo>
                    <a:cubicBezTo>
                      <a:pt x="10337" y="13159"/>
                      <a:pt x="12973" y="11198"/>
                      <a:pt x="13703" y="8224"/>
                    </a:cubicBezTo>
                    <a:cubicBezTo>
                      <a:pt x="14505" y="4682"/>
                      <a:pt x="12332" y="1106"/>
                      <a:pt x="8756" y="237"/>
                    </a:cubicBezTo>
                    <a:cubicBezTo>
                      <a:pt x="8183" y="77"/>
                      <a:pt x="7607" y="1"/>
                      <a:pt x="704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1"/>
              <p:cNvSpPr/>
              <p:nvPr/>
            </p:nvSpPr>
            <p:spPr>
              <a:xfrm>
                <a:off x="2104872" y="3525304"/>
                <a:ext cx="197021" cy="260094"/>
              </a:xfrm>
              <a:custGeom>
                <a:avLst/>
                <a:gdLst/>
                <a:ahLst/>
                <a:cxnLst/>
                <a:rect l="l" t="t" r="r" b="b"/>
                <a:pathLst>
                  <a:path w="10127" h="13369" extrusionOk="0">
                    <a:moveTo>
                      <a:pt x="802" y="5248"/>
                    </a:moveTo>
                    <a:cubicBezTo>
                      <a:pt x="0" y="8824"/>
                      <a:pt x="2206" y="12366"/>
                      <a:pt x="5749" y="13269"/>
                    </a:cubicBezTo>
                    <a:cubicBezTo>
                      <a:pt x="5916" y="13302"/>
                      <a:pt x="6049" y="13335"/>
                      <a:pt x="6216" y="13369"/>
                    </a:cubicBezTo>
                    <a:cubicBezTo>
                      <a:pt x="10127" y="8356"/>
                      <a:pt x="9124" y="3409"/>
                      <a:pt x="7854" y="401"/>
                    </a:cubicBezTo>
                    <a:cubicBezTo>
                      <a:pt x="4612" y="0"/>
                      <a:pt x="1571" y="2073"/>
                      <a:pt x="802" y="52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1"/>
              <p:cNvSpPr/>
              <p:nvPr/>
            </p:nvSpPr>
            <p:spPr>
              <a:xfrm>
                <a:off x="1822016" y="3360793"/>
                <a:ext cx="132022" cy="47490"/>
              </a:xfrm>
              <a:custGeom>
                <a:avLst/>
                <a:gdLst/>
                <a:ahLst/>
                <a:cxnLst/>
                <a:rect l="l" t="t" r="r" b="b"/>
                <a:pathLst>
                  <a:path w="6786" h="2441" extrusionOk="0">
                    <a:moveTo>
                      <a:pt x="2875" y="1"/>
                    </a:moveTo>
                    <a:cubicBezTo>
                      <a:pt x="2207" y="1"/>
                      <a:pt x="1538" y="68"/>
                      <a:pt x="903" y="168"/>
                    </a:cubicBezTo>
                    <a:cubicBezTo>
                      <a:pt x="369" y="302"/>
                      <a:pt x="34" y="770"/>
                      <a:pt x="68" y="1304"/>
                    </a:cubicBezTo>
                    <a:cubicBezTo>
                      <a:pt x="1" y="1739"/>
                      <a:pt x="268" y="2106"/>
                      <a:pt x="669" y="2274"/>
                    </a:cubicBezTo>
                    <a:lnTo>
                      <a:pt x="1037" y="2274"/>
                    </a:lnTo>
                    <a:cubicBezTo>
                      <a:pt x="1605" y="2173"/>
                      <a:pt x="2207" y="2106"/>
                      <a:pt x="2808" y="2106"/>
                    </a:cubicBezTo>
                    <a:cubicBezTo>
                      <a:pt x="3644" y="2106"/>
                      <a:pt x="4446" y="2207"/>
                      <a:pt x="5248" y="2407"/>
                    </a:cubicBezTo>
                    <a:cubicBezTo>
                      <a:pt x="5315" y="2441"/>
                      <a:pt x="5382" y="2441"/>
                      <a:pt x="5449" y="2441"/>
                    </a:cubicBezTo>
                    <a:cubicBezTo>
                      <a:pt x="6585" y="2307"/>
                      <a:pt x="6785" y="770"/>
                      <a:pt x="5716" y="369"/>
                    </a:cubicBezTo>
                    <a:cubicBezTo>
                      <a:pt x="4780" y="101"/>
                      <a:pt x="3844" y="1"/>
                      <a:pt x="28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1"/>
              <p:cNvSpPr/>
              <p:nvPr/>
            </p:nvSpPr>
            <p:spPr>
              <a:xfrm>
                <a:off x="2247263" y="3455733"/>
                <a:ext cx="121613" cy="78695"/>
              </a:xfrm>
              <a:custGeom>
                <a:avLst/>
                <a:gdLst/>
                <a:ahLst/>
                <a:cxnLst/>
                <a:rect l="l" t="t" r="r" b="b"/>
                <a:pathLst>
                  <a:path w="6251" h="4045" extrusionOk="0">
                    <a:moveTo>
                      <a:pt x="1203" y="0"/>
                    </a:moveTo>
                    <a:cubicBezTo>
                      <a:pt x="769" y="0"/>
                      <a:pt x="368" y="268"/>
                      <a:pt x="201" y="669"/>
                    </a:cubicBezTo>
                    <a:cubicBezTo>
                      <a:pt x="0" y="1036"/>
                      <a:pt x="67" y="1504"/>
                      <a:pt x="368" y="1805"/>
                    </a:cubicBezTo>
                    <a:cubicBezTo>
                      <a:pt x="468" y="1872"/>
                      <a:pt x="568" y="1905"/>
                      <a:pt x="702" y="1939"/>
                    </a:cubicBezTo>
                    <a:cubicBezTo>
                      <a:pt x="2072" y="2306"/>
                      <a:pt x="3376" y="2941"/>
                      <a:pt x="4512" y="3844"/>
                    </a:cubicBezTo>
                    <a:cubicBezTo>
                      <a:pt x="4646" y="3977"/>
                      <a:pt x="4846" y="4044"/>
                      <a:pt x="5047" y="4044"/>
                    </a:cubicBezTo>
                    <a:cubicBezTo>
                      <a:pt x="5348" y="4044"/>
                      <a:pt x="5682" y="3877"/>
                      <a:pt x="5882" y="3610"/>
                    </a:cubicBezTo>
                    <a:cubicBezTo>
                      <a:pt x="6250" y="3209"/>
                      <a:pt x="6217" y="2574"/>
                      <a:pt x="5816" y="2206"/>
                    </a:cubicBezTo>
                    <a:cubicBezTo>
                      <a:pt x="4512" y="1170"/>
                      <a:pt x="3042" y="435"/>
                      <a:pt x="1437" y="34"/>
                    </a:cubicBezTo>
                    <a:cubicBezTo>
                      <a:pt x="1371" y="0"/>
                      <a:pt x="1270" y="0"/>
                      <a:pt x="1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1"/>
              <p:cNvSpPr/>
              <p:nvPr/>
            </p:nvSpPr>
            <p:spPr>
              <a:xfrm>
                <a:off x="1981333" y="3706878"/>
                <a:ext cx="122352" cy="113890"/>
              </a:xfrm>
              <a:custGeom>
                <a:avLst/>
                <a:gdLst/>
                <a:ahLst/>
                <a:cxnLst/>
                <a:rect l="l" t="t" r="r" b="b"/>
                <a:pathLst>
                  <a:path w="6289" h="5854" extrusionOk="0">
                    <a:moveTo>
                      <a:pt x="1326" y="0"/>
                    </a:moveTo>
                    <a:cubicBezTo>
                      <a:pt x="988" y="0"/>
                      <a:pt x="655" y="180"/>
                      <a:pt x="535" y="593"/>
                    </a:cubicBezTo>
                    <a:cubicBezTo>
                      <a:pt x="0" y="2532"/>
                      <a:pt x="0" y="5139"/>
                      <a:pt x="2373" y="5740"/>
                    </a:cubicBezTo>
                    <a:cubicBezTo>
                      <a:pt x="2658" y="5818"/>
                      <a:pt x="2920" y="5854"/>
                      <a:pt x="3162" y="5854"/>
                    </a:cubicBezTo>
                    <a:cubicBezTo>
                      <a:pt x="5212" y="5854"/>
                      <a:pt x="5761" y="3263"/>
                      <a:pt x="6150" y="1529"/>
                    </a:cubicBezTo>
                    <a:cubicBezTo>
                      <a:pt x="6289" y="912"/>
                      <a:pt x="5777" y="509"/>
                      <a:pt x="5290" y="509"/>
                    </a:cubicBezTo>
                    <a:cubicBezTo>
                      <a:pt x="4959" y="509"/>
                      <a:pt x="4640" y="695"/>
                      <a:pt x="4545" y="1128"/>
                    </a:cubicBezTo>
                    <a:cubicBezTo>
                      <a:pt x="4311" y="2064"/>
                      <a:pt x="4245" y="4136"/>
                      <a:pt x="2941" y="4136"/>
                    </a:cubicBezTo>
                    <a:cubicBezTo>
                      <a:pt x="1404" y="4136"/>
                      <a:pt x="1905" y="1863"/>
                      <a:pt x="2172" y="1028"/>
                    </a:cubicBezTo>
                    <a:cubicBezTo>
                      <a:pt x="2353" y="406"/>
                      <a:pt x="1835" y="0"/>
                      <a:pt x="13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56" name="Google Shape;1256;p41"/>
            <p:cNvGrpSpPr/>
            <p:nvPr/>
          </p:nvGrpSpPr>
          <p:grpSpPr>
            <a:xfrm rot="2922877">
              <a:off x="3155412" y="840359"/>
              <a:ext cx="256719" cy="264599"/>
              <a:chOff x="1136563" y="3613697"/>
              <a:chExt cx="150874" cy="155472"/>
            </a:xfrm>
          </p:grpSpPr>
          <p:sp>
            <p:nvSpPr>
              <p:cNvPr id="1257" name="Google Shape;1257;p41"/>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4"/>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1"/>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7" name="Hộp Văn bản 6">
            <a:extLst>
              <a:ext uri="{FF2B5EF4-FFF2-40B4-BE49-F238E27FC236}">
                <a16:creationId xmlns:a16="http://schemas.microsoft.com/office/drawing/2014/main" xmlns="" id="{4491391D-DCC8-A819-42F3-2BB06BEAC74E}"/>
              </a:ext>
            </a:extLst>
          </p:cNvPr>
          <p:cNvSpPr txBox="1"/>
          <p:nvPr/>
        </p:nvSpPr>
        <p:spPr>
          <a:xfrm>
            <a:off x="3818733" y="1828227"/>
            <a:ext cx="6422135" cy="923330"/>
          </a:xfrm>
          <a:prstGeom prst="rect">
            <a:avLst/>
          </a:prstGeom>
          <a:noFill/>
        </p:spPr>
        <p:txBody>
          <a:bodyPr wrap="square">
            <a:spAutoFit/>
          </a:bodyPr>
          <a:lstStyle/>
          <a:p>
            <a:pPr marR="0" lvl="0" algn="l" defTabSz="914400" rtl="0" eaLnBrk="1" fontAlgn="base" latinLnBrk="0" hangingPunct="1">
              <a:lnSpc>
                <a:spcPct val="100000"/>
              </a:lnSpc>
              <a:spcBef>
                <a:spcPts val="0"/>
              </a:spcBef>
              <a:spcAft>
                <a:spcPts val="600"/>
              </a:spcAft>
              <a:buClrTx/>
              <a:buSzTx/>
              <a:tabLst/>
              <a:defRPr/>
            </a:pPr>
            <a:r>
              <a:rPr lang="vi-VN" sz="5400" dirty="0">
                <a:solidFill>
                  <a:srgbClr val="D73921"/>
                </a:solidFill>
                <a:latin typeface="UTM Mother" panose="02040603050506020204" pitchFamily="18" charset="0"/>
                <a:cs typeface="Arial" panose="020B0604020202020204" pitchFamily="34" charset="0"/>
              </a:rPr>
              <a:t>Yêu cầu cần đạt</a:t>
            </a:r>
            <a:endParaRPr lang="sv-SE" sz="5400" dirty="0">
              <a:solidFill>
                <a:srgbClr val="D73921"/>
              </a:solidFill>
              <a:latin typeface="UTM Mother" panose="02040603050506020204" pitchFamily="18" charset="0"/>
              <a:cs typeface="Arial" panose="020B0604020202020204" pitchFamily="34" charset="0"/>
            </a:endParaRPr>
          </a:p>
        </p:txBody>
      </p:sp>
      <p:grpSp>
        <p:nvGrpSpPr>
          <p:cNvPr id="10" name="Nhóm 9">
            <a:extLst>
              <a:ext uri="{FF2B5EF4-FFF2-40B4-BE49-F238E27FC236}">
                <a16:creationId xmlns:a16="http://schemas.microsoft.com/office/drawing/2014/main" xmlns="" id="{4BA5DCFC-8573-57ED-F675-412836CA8775}"/>
              </a:ext>
            </a:extLst>
          </p:cNvPr>
          <p:cNvGrpSpPr/>
          <p:nvPr/>
        </p:nvGrpSpPr>
        <p:grpSpPr>
          <a:xfrm>
            <a:off x="2962762" y="3055264"/>
            <a:ext cx="9099955" cy="1815385"/>
            <a:chOff x="1630680" y="3158765"/>
            <a:chExt cx="8204473" cy="1815385"/>
          </a:xfrm>
        </p:grpSpPr>
        <p:sp>
          <p:nvSpPr>
            <p:cNvPr id="11" name="Rectangle: Rounded Corners 7">
              <a:extLst>
                <a:ext uri="{FF2B5EF4-FFF2-40B4-BE49-F238E27FC236}">
                  <a16:creationId xmlns:a16="http://schemas.microsoft.com/office/drawing/2014/main" xmlns="" id="{0AA42436-0BAB-4BA2-8CB5-436003FFFED1}"/>
                </a:ext>
              </a:extLst>
            </p:cNvPr>
            <p:cNvSpPr/>
            <p:nvPr/>
          </p:nvSpPr>
          <p:spPr>
            <a:xfrm>
              <a:off x="1630680" y="3158765"/>
              <a:ext cx="7604760" cy="1815385"/>
            </a:xfrm>
            <a:custGeom>
              <a:avLst/>
              <a:gdLst>
                <a:gd name="connsiteX0" fmla="*/ 0 w 7604760"/>
                <a:gd name="connsiteY0" fmla="*/ 180504 h 1815385"/>
                <a:gd name="connsiteX1" fmla="*/ 180504 w 7604760"/>
                <a:gd name="connsiteY1" fmla="*/ 0 h 1815385"/>
                <a:gd name="connsiteX2" fmla="*/ 7424256 w 7604760"/>
                <a:gd name="connsiteY2" fmla="*/ 0 h 1815385"/>
                <a:gd name="connsiteX3" fmla="*/ 7604760 w 7604760"/>
                <a:gd name="connsiteY3" fmla="*/ 180504 h 1815385"/>
                <a:gd name="connsiteX4" fmla="*/ 7604760 w 7604760"/>
                <a:gd name="connsiteY4" fmla="*/ 1634881 h 1815385"/>
                <a:gd name="connsiteX5" fmla="*/ 7424256 w 7604760"/>
                <a:gd name="connsiteY5" fmla="*/ 1815385 h 1815385"/>
                <a:gd name="connsiteX6" fmla="*/ 180504 w 7604760"/>
                <a:gd name="connsiteY6" fmla="*/ 1815385 h 1815385"/>
                <a:gd name="connsiteX7" fmla="*/ 0 w 7604760"/>
                <a:gd name="connsiteY7" fmla="*/ 1634881 h 1815385"/>
                <a:gd name="connsiteX8" fmla="*/ 0 w 7604760"/>
                <a:gd name="connsiteY8" fmla="*/ 180504 h 181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4760" h="1815385" fill="none" extrusionOk="0">
                  <a:moveTo>
                    <a:pt x="0" y="180504"/>
                  </a:moveTo>
                  <a:cubicBezTo>
                    <a:pt x="-7532" y="79596"/>
                    <a:pt x="88376" y="6185"/>
                    <a:pt x="180504" y="0"/>
                  </a:cubicBezTo>
                  <a:cubicBezTo>
                    <a:pt x="1510102" y="130954"/>
                    <a:pt x="4496010" y="43574"/>
                    <a:pt x="7424256" y="0"/>
                  </a:cubicBezTo>
                  <a:cubicBezTo>
                    <a:pt x="7524843" y="1382"/>
                    <a:pt x="7616729" y="95475"/>
                    <a:pt x="7604760" y="180504"/>
                  </a:cubicBezTo>
                  <a:cubicBezTo>
                    <a:pt x="7609491" y="585436"/>
                    <a:pt x="7549855" y="1474384"/>
                    <a:pt x="7604760" y="1634881"/>
                  </a:cubicBezTo>
                  <a:cubicBezTo>
                    <a:pt x="7597950" y="1735689"/>
                    <a:pt x="7518724" y="1811782"/>
                    <a:pt x="7424256" y="1815385"/>
                  </a:cubicBezTo>
                  <a:cubicBezTo>
                    <a:pt x="4707021" y="1970582"/>
                    <a:pt x="3679894" y="1978405"/>
                    <a:pt x="180504" y="1815385"/>
                  </a:cubicBezTo>
                  <a:cubicBezTo>
                    <a:pt x="81145" y="1810906"/>
                    <a:pt x="-3582" y="1736662"/>
                    <a:pt x="0" y="1634881"/>
                  </a:cubicBezTo>
                  <a:cubicBezTo>
                    <a:pt x="-122035" y="1046155"/>
                    <a:pt x="73559" y="621424"/>
                    <a:pt x="0" y="180504"/>
                  </a:cubicBezTo>
                  <a:close/>
                </a:path>
                <a:path w="7604760" h="1815385" stroke="0" extrusionOk="0">
                  <a:moveTo>
                    <a:pt x="0" y="180504"/>
                  </a:moveTo>
                  <a:cubicBezTo>
                    <a:pt x="-2759" y="79112"/>
                    <a:pt x="63698" y="6424"/>
                    <a:pt x="180504" y="0"/>
                  </a:cubicBezTo>
                  <a:cubicBezTo>
                    <a:pt x="2076730" y="132882"/>
                    <a:pt x="5823936" y="-84951"/>
                    <a:pt x="7424256" y="0"/>
                  </a:cubicBezTo>
                  <a:cubicBezTo>
                    <a:pt x="7519218" y="4617"/>
                    <a:pt x="7602998" y="90554"/>
                    <a:pt x="7604760" y="180504"/>
                  </a:cubicBezTo>
                  <a:cubicBezTo>
                    <a:pt x="7517355" y="827252"/>
                    <a:pt x="7592576" y="1242098"/>
                    <a:pt x="7604760" y="1634881"/>
                  </a:cubicBezTo>
                  <a:cubicBezTo>
                    <a:pt x="7610783" y="1735286"/>
                    <a:pt x="7526841" y="1809428"/>
                    <a:pt x="7424256" y="1815385"/>
                  </a:cubicBezTo>
                  <a:cubicBezTo>
                    <a:pt x="5806289" y="1903024"/>
                    <a:pt x="2255291" y="1742706"/>
                    <a:pt x="180504" y="1815385"/>
                  </a:cubicBezTo>
                  <a:cubicBezTo>
                    <a:pt x="78936" y="1797476"/>
                    <a:pt x="-2212" y="1737645"/>
                    <a:pt x="0" y="1634881"/>
                  </a:cubicBezTo>
                  <a:cubicBezTo>
                    <a:pt x="15849" y="1350027"/>
                    <a:pt x="32115" y="426147"/>
                    <a:pt x="0" y="180504"/>
                  </a:cubicBezTo>
                  <a:close/>
                </a:path>
              </a:pathLst>
            </a:custGeom>
            <a:solidFill>
              <a:schemeClr val="bg1">
                <a:alpha val="80000"/>
              </a:schemeClr>
            </a:solidFill>
            <a:ln w="44450" cap="rnd" cmpd="thickThin">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600"/>
            </a:p>
          </p:txBody>
        </p:sp>
        <p:sp>
          <p:nvSpPr>
            <p:cNvPr id="12" name="Hộp Văn bản 11">
              <a:extLst>
                <a:ext uri="{FF2B5EF4-FFF2-40B4-BE49-F238E27FC236}">
                  <a16:creationId xmlns:a16="http://schemas.microsoft.com/office/drawing/2014/main" xmlns="" id="{10951C6A-72D5-0F40-9CE3-ADBFACC09833}"/>
                </a:ext>
              </a:extLst>
            </p:cNvPr>
            <p:cNvSpPr txBox="1"/>
            <p:nvPr/>
          </p:nvSpPr>
          <p:spPr>
            <a:xfrm>
              <a:off x="1630680" y="3261229"/>
              <a:ext cx="7909538" cy="837473"/>
            </a:xfrm>
            <a:prstGeom prst="rect">
              <a:avLst/>
            </a:prstGeom>
            <a:noFill/>
          </p:spPr>
          <p:txBody>
            <a:bodyPr wrap="none" rtlCol="0">
              <a:spAutoFit/>
            </a:bodyPr>
            <a:lstStyle/>
            <a:p>
              <a:pPr>
                <a:lnSpc>
                  <a:spcPct val="150000"/>
                </a:lnSpc>
              </a:pPr>
              <a:r>
                <a:rPr lang="vi-VN" sz="3600" b="1">
                  <a:latin typeface="Calibri" panose="020F0502020204030204" pitchFamily="34" charset="0"/>
                  <a:cs typeface="Calibri" panose="020F0502020204030204" pitchFamily="34" charset="0"/>
                </a:rPr>
                <a:t>Nhận diện được cấu tạo bài văn viết thư</a:t>
              </a:r>
            </a:p>
          </p:txBody>
        </p:sp>
        <p:sp>
          <p:nvSpPr>
            <p:cNvPr id="13" name="Hộp Văn bản 12">
              <a:extLst>
                <a:ext uri="{FF2B5EF4-FFF2-40B4-BE49-F238E27FC236}">
                  <a16:creationId xmlns:a16="http://schemas.microsoft.com/office/drawing/2014/main" xmlns="" id="{5C41AE95-6CFB-149E-9EC8-73BC3756D0C7}"/>
                </a:ext>
              </a:extLst>
            </p:cNvPr>
            <p:cNvSpPr txBox="1"/>
            <p:nvPr/>
          </p:nvSpPr>
          <p:spPr>
            <a:xfrm>
              <a:off x="1683947" y="3934293"/>
              <a:ext cx="8151206" cy="837473"/>
            </a:xfrm>
            <a:prstGeom prst="rect">
              <a:avLst/>
            </a:prstGeom>
            <a:noFill/>
          </p:spPr>
          <p:txBody>
            <a:bodyPr wrap="none" rtlCol="0">
              <a:spAutoFit/>
            </a:bodyPr>
            <a:lstStyle/>
            <a:p>
              <a:pPr>
                <a:lnSpc>
                  <a:spcPct val="150000"/>
                </a:lnSpc>
              </a:pPr>
              <a:r>
                <a:rPr lang="vi-VN" sz="3600" b="1">
                  <a:latin typeface="Calibri" panose="020F0502020204030204" pitchFamily="34" charset="0"/>
                  <a:cs typeface="Calibri" panose="020F0502020204030204" pitchFamily="34" charset="0"/>
                </a:rPr>
                <a:t>Tìm ý cho bài văn viết thư gửi người thân</a:t>
              </a:r>
            </a:p>
          </p:txBody>
        </p:sp>
      </p:grpSp>
    </p:spTree>
    <p:extLst>
      <p:ext uri="{BB962C8B-B14F-4D97-AF65-F5344CB8AC3E}">
        <p14:creationId xmlns:p14="http://schemas.microsoft.com/office/powerpoint/2010/main" val="35437045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wipe(right)">
                                      <p:cBhvr>
                                        <p:cTn id="7" dur="500"/>
                                        <p:tgtEl>
                                          <p:spTgt spid="118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89" name="Google Shape;1189;p41"/>
          <p:cNvGrpSpPr/>
          <p:nvPr/>
        </p:nvGrpSpPr>
        <p:grpSpPr>
          <a:xfrm rot="1178963">
            <a:off x="5997305" y="-630449"/>
            <a:ext cx="5935992" cy="3153216"/>
            <a:chOff x="-414611" y="-234423"/>
            <a:chExt cx="4662232" cy="2476592"/>
          </a:xfrm>
        </p:grpSpPr>
        <p:grpSp>
          <p:nvGrpSpPr>
            <p:cNvPr id="1190" name="Google Shape;1190;p41"/>
            <p:cNvGrpSpPr/>
            <p:nvPr/>
          </p:nvGrpSpPr>
          <p:grpSpPr>
            <a:xfrm>
              <a:off x="-414611" y="-234423"/>
              <a:ext cx="4662232" cy="2476592"/>
              <a:chOff x="-414611" y="-234423"/>
              <a:chExt cx="4662232" cy="2476592"/>
            </a:xfrm>
          </p:grpSpPr>
          <p:sp>
            <p:nvSpPr>
              <p:cNvPr id="1191" name="Google Shape;1191;p41"/>
              <p:cNvSpPr/>
              <p:nvPr/>
            </p:nvSpPr>
            <p:spPr>
              <a:xfrm rot="-1139945">
                <a:off x="-369483" y="482665"/>
                <a:ext cx="4571976" cy="1042415"/>
              </a:xfrm>
              <a:custGeom>
                <a:avLst/>
                <a:gdLst/>
                <a:ahLst/>
                <a:cxnLst/>
                <a:rect l="l" t="t" r="r" b="b"/>
                <a:pathLst>
                  <a:path w="72350" h="16530" extrusionOk="0">
                    <a:moveTo>
                      <a:pt x="72031" y="0"/>
                    </a:moveTo>
                    <a:cubicBezTo>
                      <a:pt x="71980" y="0"/>
                      <a:pt x="71929" y="13"/>
                      <a:pt x="71882" y="40"/>
                    </a:cubicBezTo>
                    <a:cubicBezTo>
                      <a:pt x="69735" y="1269"/>
                      <a:pt x="67550" y="2401"/>
                      <a:pt x="65287" y="3396"/>
                    </a:cubicBezTo>
                    <a:lnTo>
                      <a:pt x="65228" y="3279"/>
                    </a:lnTo>
                    <a:lnTo>
                      <a:pt x="60253" y="5386"/>
                    </a:lnTo>
                    <a:cubicBezTo>
                      <a:pt x="59784" y="5542"/>
                      <a:pt x="59316" y="5698"/>
                      <a:pt x="58848" y="5854"/>
                    </a:cubicBezTo>
                    <a:cubicBezTo>
                      <a:pt x="58614" y="5933"/>
                      <a:pt x="58399" y="5991"/>
                      <a:pt x="58165" y="6069"/>
                    </a:cubicBezTo>
                    <a:lnTo>
                      <a:pt x="58048" y="5815"/>
                    </a:lnTo>
                    <a:lnTo>
                      <a:pt x="52487" y="7415"/>
                    </a:lnTo>
                    <a:lnTo>
                      <a:pt x="52526" y="7571"/>
                    </a:lnTo>
                    <a:cubicBezTo>
                      <a:pt x="51765" y="7728"/>
                      <a:pt x="50985" y="7884"/>
                      <a:pt x="50204" y="8020"/>
                    </a:cubicBezTo>
                    <a:lnTo>
                      <a:pt x="50185" y="7845"/>
                    </a:lnTo>
                    <a:lnTo>
                      <a:pt x="44390" y="8274"/>
                    </a:lnTo>
                    <a:lnTo>
                      <a:pt x="44448" y="8840"/>
                    </a:lnTo>
                    <a:cubicBezTo>
                      <a:pt x="43707" y="8918"/>
                      <a:pt x="42946" y="8976"/>
                      <a:pt x="42204" y="9035"/>
                    </a:cubicBezTo>
                    <a:lnTo>
                      <a:pt x="42165" y="8625"/>
                    </a:lnTo>
                    <a:lnTo>
                      <a:pt x="36370" y="8606"/>
                    </a:lnTo>
                    <a:lnTo>
                      <a:pt x="36370" y="9210"/>
                    </a:lnTo>
                    <a:cubicBezTo>
                      <a:pt x="35473" y="9191"/>
                      <a:pt x="34575" y="9171"/>
                      <a:pt x="33678" y="9132"/>
                    </a:cubicBezTo>
                    <a:lnTo>
                      <a:pt x="33678" y="8879"/>
                    </a:lnTo>
                    <a:lnTo>
                      <a:pt x="27902" y="8352"/>
                    </a:lnTo>
                    <a:lnTo>
                      <a:pt x="27883" y="8684"/>
                    </a:lnTo>
                    <a:cubicBezTo>
                      <a:pt x="27044" y="8586"/>
                      <a:pt x="26205" y="8469"/>
                      <a:pt x="25366" y="8352"/>
                    </a:cubicBezTo>
                    <a:lnTo>
                      <a:pt x="25385" y="7806"/>
                    </a:lnTo>
                    <a:lnTo>
                      <a:pt x="19649" y="6947"/>
                    </a:lnTo>
                    <a:lnTo>
                      <a:pt x="19590" y="7298"/>
                    </a:lnTo>
                    <a:cubicBezTo>
                      <a:pt x="18751" y="7103"/>
                      <a:pt x="17932" y="6928"/>
                      <a:pt x="17132" y="6713"/>
                    </a:cubicBezTo>
                    <a:lnTo>
                      <a:pt x="17151" y="6557"/>
                    </a:lnTo>
                    <a:lnTo>
                      <a:pt x="11610" y="4879"/>
                    </a:lnTo>
                    <a:lnTo>
                      <a:pt x="11532" y="5152"/>
                    </a:lnTo>
                    <a:cubicBezTo>
                      <a:pt x="10556" y="4859"/>
                      <a:pt x="9639" y="4547"/>
                      <a:pt x="8800" y="4255"/>
                    </a:cubicBezTo>
                    <a:lnTo>
                      <a:pt x="8878" y="3942"/>
                    </a:lnTo>
                    <a:lnTo>
                      <a:pt x="3551" y="1679"/>
                    </a:lnTo>
                    <a:lnTo>
                      <a:pt x="3356" y="2167"/>
                    </a:lnTo>
                    <a:cubicBezTo>
                      <a:pt x="1522" y="1367"/>
                      <a:pt x="488" y="820"/>
                      <a:pt x="469" y="820"/>
                    </a:cubicBezTo>
                    <a:cubicBezTo>
                      <a:pt x="427" y="797"/>
                      <a:pt x="381" y="785"/>
                      <a:pt x="336" y="785"/>
                    </a:cubicBezTo>
                    <a:cubicBezTo>
                      <a:pt x="234" y="785"/>
                      <a:pt x="132" y="843"/>
                      <a:pt x="78" y="938"/>
                    </a:cubicBezTo>
                    <a:cubicBezTo>
                      <a:pt x="0" y="1094"/>
                      <a:pt x="59" y="1269"/>
                      <a:pt x="195" y="1347"/>
                    </a:cubicBezTo>
                    <a:cubicBezTo>
                      <a:pt x="215" y="1347"/>
                      <a:pt x="1269" y="1894"/>
                      <a:pt x="3142" y="2713"/>
                    </a:cubicBezTo>
                    <a:lnTo>
                      <a:pt x="839" y="8528"/>
                    </a:lnTo>
                    <a:cubicBezTo>
                      <a:pt x="740" y="8760"/>
                      <a:pt x="922" y="8978"/>
                      <a:pt x="1147" y="8978"/>
                    </a:cubicBezTo>
                    <a:cubicBezTo>
                      <a:pt x="1187" y="8978"/>
                      <a:pt x="1228" y="8971"/>
                      <a:pt x="1269" y="8957"/>
                    </a:cubicBezTo>
                    <a:lnTo>
                      <a:pt x="4117" y="7728"/>
                    </a:lnTo>
                    <a:cubicBezTo>
                      <a:pt x="4157" y="7713"/>
                      <a:pt x="4198" y="7705"/>
                      <a:pt x="4239" y="7705"/>
                    </a:cubicBezTo>
                    <a:cubicBezTo>
                      <a:pt x="4357" y="7705"/>
                      <a:pt x="4469" y="7767"/>
                      <a:pt x="4527" y="7884"/>
                    </a:cubicBezTo>
                    <a:lnTo>
                      <a:pt x="6185" y="11045"/>
                    </a:lnTo>
                    <a:cubicBezTo>
                      <a:pt x="6247" y="11160"/>
                      <a:pt x="6362" y="11215"/>
                      <a:pt x="6475" y="11215"/>
                    </a:cubicBezTo>
                    <a:cubicBezTo>
                      <a:pt x="6612" y="11215"/>
                      <a:pt x="6748" y="11135"/>
                      <a:pt x="6790" y="10986"/>
                    </a:cubicBezTo>
                    <a:lnTo>
                      <a:pt x="8624" y="4859"/>
                    </a:lnTo>
                    <a:cubicBezTo>
                      <a:pt x="9463" y="5152"/>
                      <a:pt x="10381" y="5445"/>
                      <a:pt x="11376" y="5757"/>
                    </a:cubicBezTo>
                    <a:lnTo>
                      <a:pt x="9639" y="12001"/>
                    </a:lnTo>
                    <a:cubicBezTo>
                      <a:pt x="9578" y="12229"/>
                      <a:pt x="9743" y="12421"/>
                      <a:pt x="9938" y="12421"/>
                    </a:cubicBezTo>
                    <a:cubicBezTo>
                      <a:pt x="9993" y="12421"/>
                      <a:pt x="10051" y="12406"/>
                      <a:pt x="10107" y="12371"/>
                    </a:cubicBezTo>
                    <a:lnTo>
                      <a:pt x="12819" y="10849"/>
                    </a:lnTo>
                    <a:cubicBezTo>
                      <a:pt x="12872" y="10823"/>
                      <a:pt x="12926" y="10810"/>
                      <a:pt x="12978" y="10810"/>
                    </a:cubicBezTo>
                    <a:cubicBezTo>
                      <a:pt x="13084" y="10810"/>
                      <a:pt x="13184" y="10862"/>
                      <a:pt x="13249" y="10967"/>
                    </a:cubicBezTo>
                    <a:lnTo>
                      <a:pt x="15239" y="13913"/>
                    </a:lnTo>
                    <a:cubicBezTo>
                      <a:pt x="15303" y="14017"/>
                      <a:pt x="15404" y="14066"/>
                      <a:pt x="15505" y="14066"/>
                    </a:cubicBezTo>
                    <a:cubicBezTo>
                      <a:pt x="15648" y="14066"/>
                      <a:pt x="15790" y="13968"/>
                      <a:pt x="15824" y="13796"/>
                    </a:cubicBezTo>
                    <a:lnTo>
                      <a:pt x="17015" y="7318"/>
                    </a:lnTo>
                    <a:cubicBezTo>
                      <a:pt x="17834" y="7513"/>
                      <a:pt x="18654" y="7708"/>
                      <a:pt x="19512" y="7884"/>
                    </a:cubicBezTo>
                    <a:lnTo>
                      <a:pt x="18712" y="14225"/>
                    </a:lnTo>
                    <a:cubicBezTo>
                      <a:pt x="18684" y="14437"/>
                      <a:pt x="18850" y="14588"/>
                      <a:pt x="19033" y="14588"/>
                    </a:cubicBezTo>
                    <a:cubicBezTo>
                      <a:pt x="19103" y="14588"/>
                      <a:pt x="19174" y="14566"/>
                      <a:pt x="19239" y="14518"/>
                    </a:cubicBezTo>
                    <a:lnTo>
                      <a:pt x="21697" y="12625"/>
                    </a:lnTo>
                    <a:cubicBezTo>
                      <a:pt x="21758" y="12573"/>
                      <a:pt x="21826" y="12548"/>
                      <a:pt x="21893" y="12548"/>
                    </a:cubicBezTo>
                    <a:cubicBezTo>
                      <a:pt x="21978" y="12548"/>
                      <a:pt x="22061" y="12588"/>
                      <a:pt x="22127" y="12664"/>
                    </a:cubicBezTo>
                    <a:lnTo>
                      <a:pt x="24527" y="15298"/>
                    </a:lnTo>
                    <a:cubicBezTo>
                      <a:pt x="24595" y="15374"/>
                      <a:pt x="24684" y="15408"/>
                      <a:pt x="24770" y="15408"/>
                    </a:cubicBezTo>
                    <a:cubicBezTo>
                      <a:pt x="24928" y="15408"/>
                      <a:pt x="25080" y="15292"/>
                      <a:pt x="25092" y="15103"/>
                    </a:cubicBezTo>
                    <a:lnTo>
                      <a:pt x="25327" y="8918"/>
                    </a:lnTo>
                    <a:cubicBezTo>
                      <a:pt x="26166" y="9035"/>
                      <a:pt x="27005" y="9152"/>
                      <a:pt x="27844" y="9249"/>
                    </a:cubicBezTo>
                    <a:lnTo>
                      <a:pt x="27395" y="15688"/>
                    </a:lnTo>
                    <a:cubicBezTo>
                      <a:pt x="27381" y="15891"/>
                      <a:pt x="27546" y="16029"/>
                      <a:pt x="27720" y="16029"/>
                    </a:cubicBezTo>
                    <a:cubicBezTo>
                      <a:pt x="27797" y="16029"/>
                      <a:pt x="27875" y="16002"/>
                      <a:pt x="27941" y="15942"/>
                    </a:cubicBezTo>
                    <a:lnTo>
                      <a:pt x="30283" y="13913"/>
                    </a:lnTo>
                    <a:cubicBezTo>
                      <a:pt x="30336" y="13859"/>
                      <a:pt x="30406" y="13834"/>
                      <a:pt x="30478" y="13834"/>
                    </a:cubicBezTo>
                    <a:cubicBezTo>
                      <a:pt x="30562" y="13834"/>
                      <a:pt x="30648" y="13869"/>
                      <a:pt x="30712" y="13932"/>
                    </a:cubicBezTo>
                    <a:lnTo>
                      <a:pt x="33268" y="16430"/>
                    </a:lnTo>
                    <a:cubicBezTo>
                      <a:pt x="33331" y="16499"/>
                      <a:pt x="33410" y="16530"/>
                      <a:pt x="33488" y="16530"/>
                    </a:cubicBezTo>
                    <a:cubicBezTo>
                      <a:pt x="33653" y="16530"/>
                      <a:pt x="33814" y="16394"/>
                      <a:pt x="33814" y="16196"/>
                    </a:cubicBezTo>
                    <a:lnTo>
                      <a:pt x="33678" y="9737"/>
                    </a:lnTo>
                    <a:lnTo>
                      <a:pt x="33678" y="9737"/>
                    </a:lnTo>
                    <a:cubicBezTo>
                      <a:pt x="34595" y="9776"/>
                      <a:pt x="35492" y="9796"/>
                      <a:pt x="36390" y="9796"/>
                    </a:cubicBezTo>
                    <a:lnTo>
                      <a:pt x="36526" y="15962"/>
                    </a:lnTo>
                    <a:cubicBezTo>
                      <a:pt x="36526" y="16156"/>
                      <a:pt x="36681" y="16281"/>
                      <a:pt x="36841" y="16281"/>
                    </a:cubicBezTo>
                    <a:cubicBezTo>
                      <a:pt x="36923" y="16281"/>
                      <a:pt x="37007" y="16249"/>
                      <a:pt x="37073" y="16176"/>
                    </a:cubicBezTo>
                    <a:lnTo>
                      <a:pt x="39238" y="13932"/>
                    </a:lnTo>
                    <a:cubicBezTo>
                      <a:pt x="39300" y="13871"/>
                      <a:pt x="39382" y="13842"/>
                      <a:pt x="39464" y="13842"/>
                    </a:cubicBezTo>
                    <a:cubicBezTo>
                      <a:pt x="39538" y="13842"/>
                      <a:pt x="39612" y="13866"/>
                      <a:pt x="39668" y="13913"/>
                    </a:cubicBezTo>
                    <a:lnTo>
                      <a:pt x="42438" y="16176"/>
                    </a:lnTo>
                    <a:cubicBezTo>
                      <a:pt x="42499" y="16231"/>
                      <a:pt x="42569" y="16255"/>
                      <a:pt x="42637" y="16255"/>
                    </a:cubicBezTo>
                    <a:cubicBezTo>
                      <a:pt x="42812" y="16255"/>
                      <a:pt x="42979" y="16099"/>
                      <a:pt x="42965" y="15903"/>
                    </a:cubicBezTo>
                    <a:lnTo>
                      <a:pt x="42282" y="9620"/>
                    </a:lnTo>
                    <a:cubicBezTo>
                      <a:pt x="43024" y="9562"/>
                      <a:pt x="43765" y="9503"/>
                      <a:pt x="44507" y="9425"/>
                    </a:cubicBezTo>
                    <a:lnTo>
                      <a:pt x="45072" y="15591"/>
                    </a:lnTo>
                    <a:cubicBezTo>
                      <a:pt x="45098" y="15766"/>
                      <a:pt x="45252" y="15877"/>
                      <a:pt x="45410" y="15877"/>
                    </a:cubicBezTo>
                    <a:cubicBezTo>
                      <a:pt x="45498" y="15877"/>
                      <a:pt x="45588" y="15843"/>
                      <a:pt x="45658" y="15766"/>
                    </a:cubicBezTo>
                    <a:lnTo>
                      <a:pt x="47629" y="13386"/>
                    </a:lnTo>
                    <a:cubicBezTo>
                      <a:pt x="47697" y="13306"/>
                      <a:pt x="47785" y="13266"/>
                      <a:pt x="47878" y="13266"/>
                    </a:cubicBezTo>
                    <a:cubicBezTo>
                      <a:pt x="47944" y="13266"/>
                      <a:pt x="48012" y="13287"/>
                      <a:pt x="48077" y="13327"/>
                    </a:cubicBezTo>
                    <a:lnTo>
                      <a:pt x="51004" y="15396"/>
                    </a:lnTo>
                    <a:cubicBezTo>
                      <a:pt x="51061" y="15434"/>
                      <a:pt x="51123" y="15451"/>
                      <a:pt x="51183" y="15451"/>
                    </a:cubicBezTo>
                    <a:cubicBezTo>
                      <a:pt x="51368" y="15451"/>
                      <a:pt x="51536" y="15285"/>
                      <a:pt x="51492" y="15064"/>
                    </a:cubicBezTo>
                    <a:lnTo>
                      <a:pt x="50302" y="8606"/>
                    </a:lnTo>
                    <a:cubicBezTo>
                      <a:pt x="51102" y="8469"/>
                      <a:pt x="51902" y="8293"/>
                      <a:pt x="52702" y="8118"/>
                    </a:cubicBezTo>
                    <a:lnTo>
                      <a:pt x="54692" y="14440"/>
                    </a:lnTo>
                    <a:cubicBezTo>
                      <a:pt x="54734" y="14589"/>
                      <a:pt x="54870" y="14668"/>
                      <a:pt x="55004" y="14668"/>
                    </a:cubicBezTo>
                    <a:cubicBezTo>
                      <a:pt x="55115" y="14668"/>
                      <a:pt x="55224" y="14613"/>
                      <a:pt x="55277" y="14498"/>
                    </a:cubicBezTo>
                    <a:lnTo>
                      <a:pt x="56721" y="11747"/>
                    </a:lnTo>
                    <a:cubicBezTo>
                      <a:pt x="56779" y="11631"/>
                      <a:pt x="56891" y="11569"/>
                      <a:pt x="57009" y="11569"/>
                    </a:cubicBezTo>
                    <a:cubicBezTo>
                      <a:pt x="57050" y="11569"/>
                      <a:pt x="57091" y="11576"/>
                      <a:pt x="57131" y="11591"/>
                    </a:cubicBezTo>
                    <a:lnTo>
                      <a:pt x="60428" y="12996"/>
                    </a:lnTo>
                    <a:cubicBezTo>
                      <a:pt x="60472" y="13016"/>
                      <a:pt x="60516" y="13025"/>
                      <a:pt x="60559" y="13025"/>
                    </a:cubicBezTo>
                    <a:cubicBezTo>
                      <a:pt x="60765" y="13025"/>
                      <a:pt x="60938" y="12812"/>
                      <a:pt x="60857" y="12586"/>
                    </a:cubicBezTo>
                    <a:lnTo>
                      <a:pt x="58379" y="6615"/>
                    </a:lnTo>
                    <a:cubicBezTo>
                      <a:pt x="58594" y="6557"/>
                      <a:pt x="58809" y="6479"/>
                      <a:pt x="59004" y="6420"/>
                    </a:cubicBezTo>
                    <a:cubicBezTo>
                      <a:pt x="59375" y="6303"/>
                      <a:pt x="59745" y="6186"/>
                      <a:pt x="60116" y="6050"/>
                    </a:cubicBezTo>
                    <a:lnTo>
                      <a:pt x="62906" y="12254"/>
                    </a:lnTo>
                    <a:cubicBezTo>
                      <a:pt x="62964" y="12379"/>
                      <a:pt x="63087" y="12442"/>
                      <a:pt x="63209" y="12442"/>
                    </a:cubicBezTo>
                    <a:cubicBezTo>
                      <a:pt x="63336" y="12442"/>
                      <a:pt x="63461" y="12374"/>
                      <a:pt x="63511" y="12235"/>
                    </a:cubicBezTo>
                    <a:lnTo>
                      <a:pt x="64604" y="9328"/>
                    </a:lnTo>
                    <a:cubicBezTo>
                      <a:pt x="64652" y="9198"/>
                      <a:pt x="64781" y="9122"/>
                      <a:pt x="64924" y="9122"/>
                    </a:cubicBezTo>
                    <a:cubicBezTo>
                      <a:pt x="64953" y="9122"/>
                      <a:pt x="64983" y="9126"/>
                      <a:pt x="65013" y="9132"/>
                    </a:cubicBezTo>
                    <a:lnTo>
                      <a:pt x="68428" y="10128"/>
                    </a:lnTo>
                    <a:cubicBezTo>
                      <a:pt x="68459" y="10136"/>
                      <a:pt x="68489" y="10140"/>
                      <a:pt x="68518" y="10140"/>
                    </a:cubicBezTo>
                    <a:cubicBezTo>
                      <a:pt x="68749" y="10140"/>
                      <a:pt x="68920" y="9884"/>
                      <a:pt x="68799" y="9659"/>
                    </a:cubicBezTo>
                    <a:lnTo>
                      <a:pt x="65579" y="3903"/>
                    </a:lnTo>
                    <a:cubicBezTo>
                      <a:pt x="67823" y="2908"/>
                      <a:pt x="70028" y="1796"/>
                      <a:pt x="72174" y="547"/>
                    </a:cubicBezTo>
                    <a:cubicBezTo>
                      <a:pt x="72311" y="469"/>
                      <a:pt x="72350" y="294"/>
                      <a:pt x="72272" y="138"/>
                    </a:cubicBezTo>
                    <a:cubicBezTo>
                      <a:pt x="72221" y="48"/>
                      <a:pt x="72127" y="0"/>
                      <a:pt x="7203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92" name="Google Shape;1192;p41"/>
              <p:cNvGrpSpPr/>
              <p:nvPr/>
            </p:nvGrpSpPr>
            <p:grpSpPr>
              <a:xfrm rot="-1142745">
                <a:off x="-369111" y="482911"/>
                <a:ext cx="4571233" cy="1041922"/>
                <a:chOff x="1413100" y="2803075"/>
                <a:chExt cx="3100600" cy="706675"/>
              </a:xfrm>
            </p:grpSpPr>
            <p:sp>
              <p:nvSpPr>
                <p:cNvPr id="1193" name="Google Shape;1193;p41"/>
                <p:cNvSpPr/>
                <p:nvPr/>
              </p:nvSpPr>
              <p:spPr>
                <a:xfrm>
                  <a:off x="1413100" y="2803075"/>
                  <a:ext cx="3100600" cy="418875"/>
                </a:xfrm>
                <a:custGeom>
                  <a:avLst/>
                  <a:gdLst/>
                  <a:ahLst/>
                  <a:cxnLst/>
                  <a:rect l="l" t="t" r="r" b="b"/>
                  <a:pathLst>
                    <a:path w="124024" h="16755" extrusionOk="0">
                      <a:moveTo>
                        <a:pt x="123303" y="0"/>
                      </a:moveTo>
                      <a:cubicBezTo>
                        <a:pt x="123221" y="0"/>
                        <a:pt x="123134" y="23"/>
                        <a:pt x="123045" y="75"/>
                      </a:cubicBezTo>
                      <a:cubicBezTo>
                        <a:pt x="115973" y="4178"/>
                        <a:pt x="108501" y="7514"/>
                        <a:pt x="100762" y="10016"/>
                      </a:cubicBezTo>
                      <a:cubicBezTo>
                        <a:pt x="93624" y="12318"/>
                        <a:pt x="86319" y="13919"/>
                        <a:pt x="78913" y="14819"/>
                      </a:cubicBezTo>
                      <a:cubicBezTo>
                        <a:pt x="73669" y="15436"/>
                        <a:pt x="68398" y="15746"/>
                        <a:pt x="63130" y="15746"/>
                      </a:cubicBezTo>
                      <a:cubicBezTo>
                        <a:pt x="55297" y="15746"/>
                        <a:pt x="47471" y="15061"/>
                        <a:pt x="39752" y="13685"/>
                      </a:cubicBezTo>
                      <a:cubicBezTo>
                        <a:pt x="30179" y="12017"/>
                        <a:pt x="20772" y="9449"/>
                        <a:pt x="11665" y="6046"/>
                      </a:cubicBezTo>
                      <a:cubicBezTo>
                        <a:pt x="8029" y="4712"/>
                        <a:pt x="4427" y="3144"/>
                        <a:pt x="958" y="1410"/>
                      </a:cubicBezTo>
                      <a:cubicBezTo>
                        <a:pt x="881" y="1374"/>
                        <a:pt x="807" y="1358"/>
                        <a:pt x="736" y="1358"/>
                      </a:cubicBezTo>
                      <a:cubicBezTo>
                        <a:pt x="284" y="1358"/>
                        <a:pt x="0" y="2017"/>
                        <a:pt x="491" y="2277"/>
                      </a:cubicBezTo>
                      <a:cubicBezTo>
                        <a:pt x="3993" y="4045"/>
                        <a:pt x="7629" y="5613"/>
                        <a:pt x="11298" y="6980"/>
                      </a:cubicBezTo>
                      <a:cubicBezTo>
                        <a:pt x="20438" y="10416"/>
                        <a:pt x="29912" y="12985"/>
                        <a:pt x="39519" y="14653"/>
                      </a:cubicBezTo>
                      <a:cubicBezTo>
                        <a:pt x="47458" y="16054"/>
                        <a:pt x="55497" y="16721"/>
                        <a:pt x="63536" y="16754"/>
                      </a:cubicBezTo>
                      <a:cubicBezTo>
                        <a:pt x="68739" y="16754"/>
                        <a:pt x="73876" y="16454"/>
                        <a:pt x="79013" y="15820"/>
                      </a:cubicBezTo>
                      <a:cubicBezTo>
                        <a:pt x="86519" y="14919"/>
                        <a:pt x="93891" y="13285"/>
                        <a:pt x="101029" y="10983"/>
                      </a:cubicBezTo>
                      <a:cubicBezTo>
                        <a:pt x="108868" y="8448"/>
                        <a:pt x="116407" y="5079"/>
                        <a:pt x="123545" y="943"/>
                      </a:cubicBezTo>
                      <a:cubicBezTo>
                        <a:pt x="124024" y="661"/>
                        <a:pt x="123743" y="0"/>
                        <a:pt x="1233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41"/>
                <p:cNvSpPr/>
                <p:nvPr/>
              </p:nvSpPr>
              <p:spPr>
                <a:xfrm>
                  <a:off x="1448550" y="2875825"/>
                  <a:ext cx="347925" cy="406200"/>
                </a:xfrm>
                <a:custGeom>
                  <a:avLst/>
                  <a:gdLst/>
                  <a:ahLst/>
                  <a:cxnLst/>
                  <a:rect l="l" t="t" r="r" b="b"/>
                  <a:pathLst>
                    <a:path w="13917" h="16248" extrusionOk="0">
                      <a:moveTo>
                        <a:pt x="4810" y="1"/>
                      </a:moveTo>
                      <a:lnTo>
                        <a:pt x="140" y="11676"/>
                      </a:lnTo>
                      <a:cubicBezTo>
                        <a:pt x="1" y="12038"/>
                        <a:pt x="304" y="12424"/>
                        <a:pt x="661" y="12424"/>
                      </a:cubicBezTo>
                      <a:cubicBezTo>
                        <a:pt x="731" y="12424"/>
                        <a:pt x="803" y="12409"/>
                        <a:pt x="874" y="12376"/>
                      </a:cubicBezTo>
                      <a:lnTo>
                        <a:pt x="5778" y="10275"/>
                      </a:lnTo>
                      <a:cubicBezTo>
                        <a:pt x="5837" y="10249"/>
                        <a:pt x="5903" y="10237"/>
                        <a:pt x="5971" y="10237"/>
                      </a:cubicBezTo>
                      <a:cubicBezTo>
                        <a:pt x="6168" y="10237"/>
                        <a:pt x="6379" y="10343"/>
                        <a:pt x="6478" y="10542"/>
                      </a:cubicBezTo>
                      <a:lnTo>
                        <a:pt x="9313" y="15946"/>
                      </a:lnTo>
                      <a:cubicBezTo>
                        <a:pt x="9422" y="16147"/>
                        <a:pt x="9616" y="16248"/>
                        <a:pt x="9807" y="16248"/>
                      </a:cubicBezTo>
                      <a:cubicBezTo>
                        <a:pt x="10028" y="16248"/>
                        <a:pt x="10243" y="16114"/>
                        <a:pt x="10314" y="15846"/>
                      </a:cubicBezTo>
                      <a:lnTo>
                        <a:pt x="13917" y="3870"/>
                      </a:lnTo>
                      <a:lnTo>
                        <a:pt x="481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41"/>
                <p:cNvSpPr/>
                <p:nvPr/>
              </p:nvSpPr>
              <p:spPr>
                <a:xfrm>
                  <a:off x="1826325" y="3012600"/>
                  <a:ext cx="323750" cy="391000"/>
                </a:xfrm>
                <a:custGeom>
                  <a:avLst/>
                  <a:gdLst/>
                  <a:ahLst/>
                  <a:cxnLst/>
                  <a:rect l="l" t="t" r="r" b="b"/>
                  <a:pathLst>
                    <a:path w="12950" h="15640" extrusionOk="0">
                      <a:moveTo>
                        <a:pt x="3442" y="0"/>
                      </a:moveTo>
                      <a:lnTo>
                        <a:pt x="107" y="12109"/>
                      </a:lnTo>
                      <a:cubicBezTo>
                        <a:pt x="0" y="12482"/>
                        <a:pt x="297" y="12811"/>
                        <a:pt x="641" y="12811"/>
                      </a:cubicBezTo>
                      <a:cubicBezTo>
                        <a:pt x="729" y="12811"/>
                        <a:pt x="819" y="12790"/>
                        <a:pt x="907" y="12743"/>
                      </a:cubicBezTo>
                      <a:lnTo>
                        <a:pt x="5510" y="10141"/>
                      </a:lnTo>
                      <a:cubicBezTo>
                        <a:pt x="5602" y="10095"/>
                        <a:pt x="5701" y="10073"/>
                        <a:pt x="5798" y="10073"/>
                      </a:cubicBezTo>
                      <a:cubicBezTo>
                        <a:pt x="5983" y="10073"/>
                        <a:pt x="6157" y="10154"/>
                        <a:pt x="6244" y="10308"/>
                      </a:cubicBezTo>
                      <a:lnTo>
                        <a:pt x="9647" y="15378"/>
                      </a:lnTo>
                      <a:cubicBezTo>
                        <a:pt x="9771" y="15557"/>
                        <a:pt x="9951" y="15639"/>
                        <a:pt x="10125" y="15639"/>
                      </a:cubicBezTo>
                      <a:cubicBezTo>
                        <a:pt x="10373" y="15639"/>
                        <a:pt x="10608" y="15472"/>
                        <a:pt x="10647" y="15178"/>
                      </a:cubicBezTo>
                      <a:lnTo>
                        <a:pt x="12949" y="2869"/>
                      </a:lnTo>
                      <a:lnTo>
                        <a:pt x="344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41"/>
                <p:cNvSpPr/>
                <p:nvPr/>
              </p:nvSpPr>
              <p:spPr>
                <a:xfrm>
                  <a:off x="3659450" y="3051800"/>
                  <a:ext cx="361925" cy="378375"/>
                </a:xfrm>
                <a:custGeom>
                  <a:avLst/>
                  <a:gdLst/>
                  <a:ahLst/>
                  <a:cxnLst/>
                  <a:rect l="l" t="t" r="r" b="b"/>
                  <a:pathLst>
                    <a:path w="14477" h="15135" extrusionOk="0">
                      <a:moveTo>
                        <a:pt x="9541" y="0"/>
                      </a:moveTo>
                      <a:lnTo>
                        <a:pt x="1" y="2769"/>
                      </a:lnTo>
                      <a:lnTo>
                        <a:pt x="3803" y="14744"/>
                      </a:lnTo>
                      <a:cubicBezTo>
                        <a:pt x="3876" y="14999"/>
                        <a:pt x="4108" y="15135"/>
                        <a:pt x="4336" y="15135"/>
                      </a:cubicBezTo>
                      <a:cubicBezTo>
                        <a:pt x="4526" y="15135"/>
                        <a:pt x="4713" y="15041"/>
                        <a:pt x="4804" y="14844"/>
                      </a:cubicBezTo>
                      <a:lnTo>
                        <a:pt x="7272" y="10141"/>
                      </a:lnTo>
                      <a:cubicBezTo>
                        <a:pt x="7366" y="9954"/>
                        <a:pt x="7542" y="9848"/>
                        <a:pt x="7730" y="9848"/>
                      </a:cubicBezTo>
                      <a:cubicBezTo>
                        <a:pt x="7811" y="9848"/>
                        <a:pt x="7893" y="9868"/>
                        <a:pt x="7973" y="9907"/>
                      </a:cubicBezTo>
                      <a:lnTo>
                        <a:pt x="13610" y="12276"/>
                      </a:lnTo>
                      <a:cubicBezTo>
                        <a:pt x="13685" y="12310"/>
                        <a:pt x="13760" y="12326"/>
                        <a:pt x="13833" y="12326"/>
                      </a:cubicBezTo>
                      <a:cubicBezTo>
                        <a:pt x="14185" y="12326"/>
                        <a:pt x="14477" y="11962"/>
                        <a:pt x="14311" y="11575"/>
                      </a:cubicBezTo>
                      <a:lnTo>
                        <a:pt x="954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41"/>
                <p:cNvSpPr/>
                <p:nvPr/>
              </p:nvSpPr>
              <p:spPr>
                <a:xfrm>
                  <a:off x="2215525" y="3099325"/>
                  <a:ext cx="285625" cy="363100"/>
                </a:xfrm>
                <a:custGeom>
                  <a:avLst/>
                  <a:gdLst/>
                  <a:ahLst/>
                  <a:cxnLst/>
                  <a:rect l="l" t="t" r="r" b="b"/>
                  <a:pathLst>
                    <a:path w="11425" h="14524" extrusionOk="0">
                      <a:moveTo>
                        <a:pt x="1617" y="1"/>
                      </a:moveTo>
                      <a:lnTo>
                        <a:pt x="50" y="12476"/>
                      </a:lnTo>
                      <a:cubicBezTo>
                        <a:pt x="0" y="12845"/>
                        <a:pt x="296" y="13124"/>
                        <a:pt x="616" y="13124"/>
                      </a:cubicBezTo>
                      <a:cubicBezTo>
                        <a:pt x="729" y="13124"/>
                        <a:pt x="845" y="13089"/>
                        <a:pt x="950" y="13010"/>
                      </a:cubicBezTo>
                      <a:lnTo>
                        <a:pt x="5153" y="9741"/>
                      </a:lnTo>
                      <a:cubicBezTo>
                        <a:pt x="5254" y="9669"/>
                        <a:pt x="5368" y="9634"/>
                        <a:pt x="5480" y="9634"/>
                      </a:cubicBezTo>
                      <a:cubicBezTo>
                        <a:pt x="5628" y="9634"/>
                        <a:pt x="5774" y="9694"/>
                        <a:pt x="5887" y="9808"/>
                      </a:cubicBezTo>
                      <a:lnTo>
                        <a:pt x="9990" y="14344"/>
                      </a:lnTo>
                      <a:cubicBezTo>
                        <a:pt x="10103" y="14468"/>
                        <a:pt x="10249" y="14523"/>
                        <a:pt x="10394" y="14523"/>
                      </a:cubicBezTo>
                      <a:cubicBezTo>
                        <a:pt x="10679" y="14523"/>
                        <a:pt x="10957" y="14309"/>
                        <a:pt x="10957" y="13977"/>
                      </a:cubicBezTo>
                      <a:lnTo>
                        <a:pt x="11424" y="1468"/>
                      </a:lnTo>
                      <a:lnTo>
                        <a:pt x="1617" y="1"/>
                      </a:lnTo>
                      <a:close/>
                    </a:path>
                  </a:pathLst>
                </a:custGeom>
                <a:solidFill>
                  <a:srgbClr val="CDEA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41"/>
                <p:cNvSpPr/>
                <p:nvPr/>
              </p:nvSpPr>
              <p:spPr>
                <a:xfrm>
                  <a:off x="2587250" y="3160200"/>
                  <a:ext cx="275550" cy="349550"/>
                </a:xfrm>
                <a:custGeom>
                  <a:avLst/>
                  <a:gdLst/>
                  <a:ahLst/>
                  <a:cxnLst/>
                  <a:rect l="l" t="t" r="r" b="b"/>
                  <a:pathLst>
                    <a:path w="11022" h="13982" extrusionOk="0">
                      <a:moveTo>
                        <a:pt x="859" y="1"/>
                      </a:moveTo>
                      <a:lnTo>
                        <a:pt x="25" y="12543"/>
                      </a:lnTo>
                      <a:cubicBezTo>
                        <a:pt x="1" y="12897"/>
                        <a:pt x="295" y="13151"/>
                        <a:pt x="599" y="13151"/>
                      </a:cubicBezTo>
                      <a:cubicBezTo>
                        <a:pt x="724" y="13151"/>
                        <a:pt x="851" y="13108"/>
                        <a:pt x="959" y="13010"/>
                      </a:cubicBezTo>
                      <a:lnTo>
                        <a:pt x="4961" y="9507"/>
                      </a:lnTo>
                      <a:cubicBezTo>
                        <a:pt x="5057" y="9428"/>
                        <a:pt x="5183" y="9386"/>
                        <a:pt x="5310" y="9386"/>
                      </a:cubicBezTo>
                      <a:cubicBezTo>
                        <a:pt x="5450" y="9386"/>
                        <a:pt x="5591" y="9436"/>
                        <a:pt x="5695" y="9541"/>
                      </a:cubicBezTo>
                      <a:lnTo>
                        <a:pt x="10065" y="13811"/>
                      </a:lnTo>
                      <a:cubicBezTo>
                        <a:pt x="10183" y="13929"/>
                        <a:pt x="10326" y="13981"/>
                        <a:pt x="10464" y="13981"/>
                      </a:cubicBezTo>
                      <a:cubicBezTo>
                        <a:pt x="10753" y="13981"/>
                        <a:pt x="11022" y="13749"/>
                        <a:pt x="10999" y="13410"/>
                      </a:cubicBezTo>
                      <a:lnTo>
                        <a:pt x="10766" y="901"/>
                      </a:lnTo>
                      <a:lnTo>
                        <a:pt x="859"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41"/>
                <p:cNvSpPr/>
                <p:nvPr/>
              </p:nvSpPr>
              <p:spPr>
                <a:xfrm>
                  <a:off x="2970625" y="3171050"/>
                  <a:ext cx="283100" cy="328075"/>
                </a:xfrm>
                <a:custGeom>
                  <a:avLst/>
                  <a:gdLst/>
                  <a:ahLst/>
                  <a:cxnLst/>
                  <a:rect l="l" t="t" r="r" b="b"/>
                  <a:pathLst>
                    <a:path w="11324" h="13123" extrusionOk="0">
                      <a:moveTo>
                        <a:pt x="1" y="0"/>
                      </a:moveTo>
                      <a:lnTo>
                        <a:pt x="267" y="12576"/>
                      </a:lnTo>
                      <a:cubicBezTo>
                        <a:pt x="267" y="12908"/>
                        <a:pt x="531" y="13122"/>
                        <a:pt x="816" y="13122"/>
                      </a:cubicBezTo>
                      <a:cubicBezTo>
                        <a:pt x="961" y="13122"/>
                        <a:pt x="1111" y="13067"/>
                        <a:pt x="1235" y="12943"/>
                      </a:cubicBezTo>
                      <a:lnTo>
                        <a:pt x="4904" y="9107"/>
                      </a:lnTo>
                      <a:cubicBezTo>
                        <a:pt x="5009" y="9002"/>
                        <a:pt x="5150" y="8952"/>
                        <a:pt x="5294" y="8952"/>
                      </a:cubicBezTo>
                      <a:cubicBezTo>
                        <a:pt x="5426" y="8952"/>
                        <a:pt x="5560" y="8994"/>
                        <a:pt x="5671" y="9073"/>
                      </a:cubicBezTo>
                      <a:lnTo>
                        <a:pt x="10375" y="12943"/>
                      </a:lnTo>
                      <a:cubicBezTo>
                        <a:pt x="10477" y="13036"/>
                        <a:pt x="10598" y="13077"/>
                        <a:pt x="10717" y="13077"/>
                      </a:cubicBezTo>
                      <a:cubicBezTo>
                        <a:pt x="11025" y="13077"/>
                        <a:pt x="11323" y="12803"/>
                        <a:pt x="11275" y="12443"/>
                      </a:cubicBezTo>
                      <a:lnTo>
                        <a:pt x="990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41"/>
                <p:cNvSpPr/>
                <p:nvPr/>
              </p:nvSpPr>
              <p:spPr>
                <a:xfrm>
                  <a:off x="3976350" y="2943375"/>
                  <a:ext cx="386300" cy="391250"/>
                </a:xfrm>
                <a:custGeom>
                  <a:avLst/>
                  <a:gdLst/>
                  <a:ahLst/>
                  <a:cxnLst/>
                  <a:rect l="l" t="t" r="r" b="b"/>
                  <a:pathLst>
                    <a:path w="15452" h="15650" extrusionOk="0">
                      <a:moveTo>
                        <a:pt x="9107" y="1"/>
                      </a:moveTo>
                      <a:lnTo>
                        <a:pt x="0" y="3870"/>
                      </a:lnTo>
                      <a:lnTo>
                        <a:pt x="5171" y="15312"/>
                      </a:lnTo>
                      <a:cubicBezTo>
                        <a:pt x="5269" y="15541"/>
                        <a:pt x="5471" y="15650"/>
                        <a:pt x="5672" y="15650"/>
                      </a:cubicBezTo>
                      <a:cubicBezTo>
                        <a:pt x="5880" y="15650"/>
                        <a:pt x="6086" y="15533"/>
                        <a:pt x="6171" y="15312"/>
                      </a:cubicBezTo>
                      <a:lnTo>
                        <a:pt x="8073" y="10342"/>
                      </a:lnTo>
                      <a:cubicBezTo>
                        <a:pt x="8153" y="10128"/>
                        <a:pt x="8361" y="9979"/>
                        <a:pt x="8578" y="9979"/>
                      </a:cubicBezTo>
                      <a:cubicBezTo>
                        <a:pt x="8632" y="9979"/>
                        <a:pt x="8686" y="9988"/>
                        <a:pt x="8740" y="10008"/>
                      </a:cubicBezTo>
                      <a:lnTo>
                        <a:pt x="14611" y="11709"/>
                      </a:lnTo>
                      <a:cubicBezTo>
                        <a:pt x="14663" y="11724"/>
                        <a:pt x="14715" y="11731"/>
                        <a:pt x="14765" y="11731"/>
                      </a:cubicBezTo>
                      <a:cubicBezTo>
                        <a:pt x="15160" y="11731"/>
                        <a:pt x="15452" y="11294"/>
                        <a:pt x="15244" y="10909"/>
                      </a:cubicBezTo>
                      <a:lnTo>
                        <a:pt x="91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41"/>
                <p:cNvSpPr/>
                <p:nvPr/>
              </p:nvSpPr>
              <p:spPr>
                <a:xfrm>
                  <a:off x="3313375" y="3138525"/>
                  <a:ext cx="305650" cy="343550"/>
                </a:xfrm>
                <a:custGeom>
                  <a:avLst/>
                  <a:gdLst/>
                  <a:ahLst/>
                  <a:cxnLst/>
                  <a:rect l="l" t="t" r="r" b="b"/>
                  <a:pathLst>
                    <a:path w="12226" h="13742" extrusionOk="0">
                      <a:moveTo>
                        <a:pt x="9907" y="0"/>
                      </a:moveTo>
                      <a:lnTo>
                        <a:pt x="0" y="734"/>
                      </a:lnTo>
                      <a:lnTo>
                        <a:pt x="1201" y="13243"/>
                      </a:lnTo>
                      <a:cubicBezTo>
                        <a:pt x="1222" y="13559"/>
                        <a:pt x="1482" y="13742"/>
                        <a:pt x="1746" y="13742"/>
                      </a:cubicBezTo>
                      <a:cubicBezTo>
                        <a:pt x="1901" y="13742"/>
                        <a:pt x="2058" y="13679"/>
                        <a:pt x="2169" y="13543"/>
                      </a:cubicBezTo>
                      <a:lnTo>
                        <a:pt x="5571" y="9474"/>
                      </a:lnTo>
                      <a:cubicBezTo>
                        <a:pt x="5668" y="9338"/>
                        <a:pt x="5822" y="9270"/>
                        <a:pt x="5980" y="9270"/>
                      </a:cubicBezTo>
                      <a:cubicBezTo>
                        <a:pt x="6093" y="9270"/>
                        <a:pt x="6208" y="9304"/>
                        <a:pt x="6305" y="9374"/>
                      </a:cubicBezTo>
                      <a:lnTo>
                        <a:pt x="11308" y="12876"/>
                      </a:lnTo>
                      <a:cubicBezTo>
                        <a:pt x="11409" y="12952"/>
                        <a:pt x="11519" y="12985"/>
                        <a:pt x="11625" y="12985"/>
                      </a:cubicBezTo>
                      <a:cubicBezTo>
                        <a:pt x="11940" y="12985"/>
                        <a:pt x="12226" y="12692"/>
                        <a:pt x="12176" y="12343"/>
                      </a:cubicBezTo>
                      <a:lnTo>
                        <a:pt x="990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202" name="Google Shape;1202;p41"/>
            <p:cNvGrpSpPr/>
            <p:nvPr/>
          </p:nvGrpSpPr>
          <p:grpSpPr>
            <a:xfrm>
              <a:off x="-211942" y="71201"/>
              <a:ext cx="4033869" cy="1647641"/>
              <a:chOff x="-216284" y="-79500"/>
              <a:chExt cx="4033869" cy="1647641"/>
            </a:xfrm>
          </p:grpSpPr>
          <p:sp>
            <p:nvSpPr>
              <p:cNvPr id="1203" name="Google Shape;1203;p41"/>
              <p:cNvSpPr txBox="1"/>
              <p:nvPr/>
            </p:nvSpPr>
            <p:spPr>
              <a:xfrm rot="161600">
                <a:off x="-207067" y="1129473"/>
                <a:ext cx="421365" cy="400346"/>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F</a:t>
                </a:r>
                <a:endParaRPr sz="2133" kern="0">
                  <a:solidFill>
                    <a:srgbClr val="FFFDF5"/>
                  </a:solidFill>
                  <a:latin typeface="Lilita One"/>
                  <a:ea typeface="Lilita One"/>
                  <a:cs typeface="Lilita One"/>
                  <a:sym typeface="Lilita One"/>
                </a:endParaRPr>
              </a:p>
            </p:txBody>
          </p:sp>
          <p:sp>
            <p:nvSpPr>
              <p:cNvPr id="1204" name="Google Shape;1204;p41"/>
              <p:cNvSpPr txBox="1"/>
              <p:nvPr/>
            </p:nvSpPr>
            <p:spPr>
              <a:xfrm rot="-301257">
                <a:off x="359160" y="1150207"/>
                <a:ext cx="421618" cy="40026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R</a:t>
                </a:r>
                <a:endParaRPr sz="2133" kern="0">
                  <a:solidFill>
                    <a:srgbClr val="FFFDF5"/>
                  </a:solidFill>
                  <a:latin typeface="Lilita One"/>
                  <a:ea typeface="Lilita One"/>
                  <a:cs typeface="Lilita One"/>
                  <a:sym typeface="Lilita One"/>
                </a:endParaRPr>
              </a:p>
            </p:txBody>
          </p:sp>
          <p:sp>
            <p:nvSpPr>
              <p:cNvPr id="1205" name="Google Shape;1205;p41"/>
              <p:cNvSpPr txBox="1"/>
              <p:nvPr/>
            </p:nvSpPr>
            <p:spPr>
              <a:xfrm rot="-727052">
                <a:off x="902765" y="1065650"/>
                <a:ext cx="421594" cy="40041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I</a:t>
                </a:r>
                <a:endParaRPr sz="2133" kern="0">
                  <a:solidFill>
                    <a:srgbClr val="FFFDF5"/>
                  </a:solidFill>
                  <a:latin typeface="Lilita One"/>
                  <a:ea typeface="Lilita One"/>
                  <a:cs typeface="Lilita One"/>
                  <a:sym typeface="Lilita One"/>
                </a:endParaRPr>
              </a:p>
            </p:txBody>
          </p:sp>
          <p:sp>
            <p:nvSpPr>
              <p:cNvPr id="1206" name="Google Shape;1206;p41"/>
              <p:cNvSpPr txBox="1"/>
              <p:nvPr/>
            </p:nvSpPr>
            <p:spPr>
              <a:xfrm rot="-890215">
                <a:off x="1431762" y="959706"/>
                <a:ext cx="421762" cy="40066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E</a:t>
                </a:r>
                <a:endParaRPr sz="2133" kern="0">
                  <a:solidFill>
                    <a:srgbClr val="FFFDF5"/>
                  </a:solidFill>
                  <a:latin typeface="Lilita One"/>
                  <a:ea typeface="Lilita One"/>
                  <a:cs typeface="Lilita One"/>
                  <a:sym typeface="Lilita One"/>
                </a:endParaRPr>
              </a:p>
            </p:txBody>
          </p:sp>
          <p:sp>
            <p:nvSpPr>
              <p:cNvPr id="1207" name="Google Shape;1207;p41"/>
              <p:cNvSpPr txBox="1"/>
              <p:nvPr/>
            </p:nvSpPr>
            <p:spPr>
              <a:xfrm rot="-1177255">
                <a:off x="1953485" y="782129"/>
                <a:ext cx="421685" cy="40071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N</a:t>
                </a:r>
                <a:endParaRPr sz="2133" kern="0">
                  <a:solidFill>
                    <a:srgbClr val="FFFDF5"/>
                  </a:solidFill>
                  <a:latin typeface="Lilita One"/>
                  <a:ea typeface="Lilita One"/>
                  <a:cs typeface="Lilita One"/>
                  <a:sym typeface="Lilita One"/>
                </a:endParaRPr>
              </a:p>
            </p:txBody>
          </p:sp>
          <p:sp>
            <p:nvSpPr>
              <p:cNvPr id="1208" name="Google Shape;1208;p41"/>
              <p:cNvSpPr txBox="1"/>
              <p:nvPr/>
            </p:nvSpPr>
            <p:spPr>
              <a:xfrm rot="-1685788">
                <a:off x="2433365" y="582887"/>
                <a:ext cx="421694" cy="40035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D</a:t>
                </a:r>
                <a:endParaRPr sz="2133" kern="0">
                  <a:solidFill>
                    <a:srgbClr val="FFFDF5"/>
                  </a:solidFill>
                  <a:latin typeface="Lilita One"/>
                  <a:ea typeface="Lilita One"/>
                  <a:cs typeface="Lilita One"/>
                  <a:sym typeface="Lilita One"/>
                </a:endParaRPr>
              </a:p>
            </p:txBody>
          </p:sp>
          <p:sp>
            <p:nvSpPr>
              <p:cNvPr id="1209" name="Google Shape;1209;p41"/>
              <p:cNvSpPr txBox="1"/>
              <p:nvPr/>
            </p:nvSpPr>
            <p:spPr>
              <a:xfrm rot="-2315388">
                <a:off x="2915720" y="306175"/>
                <a:ext cx="421810" cy="40068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L</a:t>
                </a:r>
                <a:endParaRPr sz="2133" kern="0">
                  <a:solidFill>
                    <a:srgbClr val="FFFDF5"/>
                  </a:solidFill>
                  <a:latin typeface="Lilita One"/>
                  <a:ea typeface="Lilita One"/>
                  <a:cs typeface="Lilita One"/>
                  <a:sym typeface="Lilita One"/>
                </a:endParaRPr>
              </a:p>
            </p:txBody>
          </p:sp>
          <p:sp>
            <p:nvSpPr>
              <p:cNvPr id="1210" name="Google Shape;1210;p41"/>
              <p:cNvSpPr txBox="1"/>
              <p:nvPr/>
            </p:nvSpPr>
            <p:spPr>
              <a:xfrm rot="-2700000">
                <a:off x="3315876" y="10885"/>
                <a:ext cx="421718" cy="40093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Y</a:t>
                </a:r>
                <a:endParaRPr sz="2133" kern="0">
                  <a:solidFill>
                    <a:srgbClr val="FFFDF5"/>
                  </a:solidFill>
                  <a:latin typeface="Lilita One"/>
                  <a:ea typeface="Lilita One"/>
                  <a:cs typeface="Lilita One"/>
                  <a:sym typeface="Lilita One"/>
                </a:endParaRPr>
              </a:p>
            </p:txBody>
          </p:sp>
        </p:grpSp>
      </p:grpSp>
      <p:sp>
        <p:nvSpPr>
          <p:cNvPr id="1211" name="Google Shape;1211;p41"/>
          <p:cNvSpPr/>
          <p:nvPr/>
        </p:nvSpPr>
        <p:spPr>
          <a:xfrm>
            <a:off x="4429473" y="3554156"/>
            <a:ext cx="6159563" cy="106169"/>
          </a:xfrm>
          <a:custGeom>
            <a:avLst/>
            <a:gdLst/>
            <a:ahLst/>
            <a:cxnLst/>
            <a:rect l="l" t="t" r="r" b="b"/>
            <a:pathLst>
              <a:path w="101615" h="1965" extrusionOk="0">
                <a:moveTo>
                  <a:pt x="49390" y="0"/>
                </a:moveTo>
                <a:cubicBezTo>
                  <a:pt x="40259" y="0"/>
                  <a:pt x="31105" y="73"/>
                  <a:pt x="21972" y="249"/>
                </a:cubicBezTo>
                <a:cubicBezTo>
                  <a:pt x="14815" y="374"/>
                  <a:pt x="7408" y="123"/>
                  <a:pt x="251" y="1044"/>
                </a:cubicBezTo>
                <a:cubicBezTo>
                  <a:pt x="0" y="1086"/>
                  <a:pt x="84" y="1504"/>
                  <a:pt x="293" y="1504"/>
                </a:cubicBezTo>
                <a:cubicBezTo>
                  <a:pt x="2413" y="1669"/>
                  <a:pt x="4546" y="1726"/>
                  <a:pt x="6683" y="1726"/>
                </a:cubicBezTo>
                <a:cubicBezTo>
                  <a:pt x="11046" y="1726"/>
                  <a:pt x="15428" y="1490"/>
                  <a:pt x="19754" y="1462"/>
                </a:cubicBezTo>
                <a:cubicBezTo>
                  <a:pt x="26366" y="1379"/>
                  <a:pt x="32979" y="1337"/>
                  <a:pt x="39591" y="1295"/>
                </a:cubicBezTo>
                <a:cubicBezTo>
                  <a:pt x="41754" y="1288"/>
                  <a:pt x="43916" y="1284"/>
                  <a:pt x="46078" y="1284"/>
                </a:cubicBezTo>
                <a:cubicBezTo>
                  <a:pt x="56890" y="1284"/>
                  <a:pt x="67701" y="1372"/>
                  <a:pt x="78513" y="1546"/>
                </a:cubicBezTo>
                <a:cubicBezTo>
                  <a:pt x="85963" y="1672"/>
                  <a:pt x="93412" y="1923"/>
                  <a:pt x="100904" y="1964"/>
                </a:cubicBezTo>
                <a:cubicBezTo>
                  <a:pt x="101573" y="1964"/>
                  <a:pt x="101615" y="918"/>
                  <a:pt x="100904" y="918"/>
                </a:cubicBezTo>
                <a:cubicBezTo>
                  <a:pt x="87720" y="207"/>
                  <a:pt x="74495" y="123"/>
                  <a:pt x="61270" y="39"/>
                </a:cubicBezTo>
                <a:cubicBezTo>
                  <a:pt x="57317" y="14"/>
                  <a:pt x="53356" y="0"/>
                  <a:pt x="4939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Nhóm 8">
            <a:extLst>
              <a:ext uri="{FF2B5EF4-FFF2-40B4-BE49-F238E27FC236}">
                <a16:creationId xmlns:a16="http://schemas.microsoft.com/office/drawing/2014/main" xmlns="" id="{FE9940BE-BADB-8642-14DA-8509650C955B}"/>
              </a:ext>
            </a:extLst>
          </p:cNvPr>
          <p:cNvGrpSpPr/>
          <p:nvPr/>
        </p:nvGrpSpPr>
        <p:grpSpPr>
          <a:xfrm>
            <a:off x="1207762" y="987807"/>
            <a:ext cx="3167832" cy="4882385"/>
            <a:chOff x="1040197" y="840495"/>
            <a:chExt cx="2375874" cy="3661789"/>
          </a:xfrm>
        </p:grpSpPr>
        <p:grpSp>
          <p:nvGrpSpPr>
            <p:cNvPr id="1212" name="Google Shape;1212;p41"/>
            <p:cNvGrpSpPr/>
            <p:nvPr/>
          </p:nvGrpSpPr>
          <p:grpSpPr>
            <a:xfrm>
              <a:off x="1234189" y="840495"/>
              <a:ext cx="1865471" cy="1473028"/>
              <a:chOff x="1538989" y="992895"/>
              <a:chExt cx="1865471" cy="1473028"/>
            </a:xfrm>
          </p:grpSpPr>
          <p:sp>
            <p:nvSpPr>
              <p:cNvPr id="1213" name="Google Shape;1213;p41"/>
              <p:cNvSpPr/>
              <p:nvPr/>
            </p:nvSpPr>
            <p:spPr>
              <a:xfrm>
                <a:off x="1538989" y="993282"/>
                <a:ext cx="1865471" cy="1472253"/>
              </a:xfrm>
              <a:custGeom>
                <a:avLst/>
                <a:gdLst/>
                <a:ahLst/>
                <a:cxnLst/>
                <a:rect l="l" t="t" r="r" b="b"/>
                <a:pathLst>
                  <a:path w="97925" h="77538" extrusionOk="0">
                    <a:moveTo>
                      <a:pt x="97089" y="43013"/>
                    </a:moveTo>
                    <a:lnTo>
                      <a:pt x="95385" y="41710"/>
                    </a:lnTo>
                    <a:lnTo>
                      <a:pt x="91909" y="39103"/>
                    </a:lnTo>
                    <a:lnTo>
                      <a:pt x="83620" y="32285"/>
                    </a:lnTo>
                    <a:cubicBezTo>
                      <a:pt x="77939" y="34257"/>
                      <a:pt x="72291" y="36229"/>
                      <a:pt x="66609" y="38201"/>
                    </a:cubicBezTo>
                    <a:cubicBezTo>
                      <a:pt x="72291" y="36229"/>
                      <a:pt x="77972" y="34257"/>
                      <a:pt x="83620" y="32252"/>
                    </a:cubicBezTo>
                    <a:cubicBezTo>
                      <a:pt x="82818" y="31516"/>
                      <a:pt x="82016" y="30781"/>
                      <a:pt x="81214" y="30012"/>
                    </a:cubicBezTo>
                    <a:cubicBezTo>
                      <a:pt x="79610" y="28475"/>
                      <a:pt x="78039" y="26904"/>
                      <a:pt x="76468" y="25334"/>
                    </a:cubicBezTo>
                    <a:lnTo>
                      <a:pt x="74831" y="16477"/>
                    </a:lnTo>
                    <a:lnTo>
                      <a:pt x="73160" y="8422"/>
                    </a:lnTo>
                    <a:cubicBezTo>
                      <a:pt x="72825" y="6451"/>
                      <a:pt x="72491" y="4512"/>
                      <a:pt x="72190" y="2574"/>
                    </a:cubicBezTo>
                    <a:cubicBezTo>
                      <a:pt x="71890" y="635"/>
                      <a:pt x="71121" y="0"/>
                      <a:pt x="69884" y="569"/>
                    </a:cubicBezTo>
                    <a:cubicBezTo>
                      <a:pt x="65406" y="2674"/>
                      <a:pt x="60927" y="4679"/>
                      <a:pt x="56482" y="6785"/>
                    </a:cubicBezTo>
                    <a:cubicBezTo>
                      <a:pt x="52873" y="8456"/>
                      <a:pt x="49197" y="9960"/>
                      <a:pt x="45754" y="11898"/>
                    </a:cubicBezTo>
                    <a:cubicBezTo>
                      <a:pt x="42880" y="13502"/>
                      <a:pt x="40106" y="15307"/>
                      <a:pt x="37332" y="17079"/>
                    </a:cubicBezTo>
                    <a:cubicBezTo>
                      <a:pt x="35628" y="15006"/>
                      <a:pt x="33856" y="13001"/>
                      <a:pt x="32152" y="10929"/>
                    </a:cubicBezTo>
                    <a:cubicBezTo>
                      <a:pt x="31016" y="9559"/>
                      <a:pt x="29746" y="8556"/>
                      <a:pt x="27740" y="8957"/>
                    </a:cubicBezTo>
                    <a:lnTo>
                      <a:pt x="27607" y="8991"/>
                    </a:lnTo>
                    <a:lnTo>
                      <a:pt x="27440" y="9024"/>
                    </a:lnTo>
                    <a:cubicBezTo>
                      <a:pt x="25468" y="9559"/>
                      <a:pt x="24799" y="11029"/>
                      <a:pt x="24398" y="12801"/>
                    </a:cubicBezTo>
                    <a:cubicBezTo>
                      <a:pt x="23496" y="16778"/>
                      <a:pt x="22360" y="20721"/>
                      <a:pt x="21691" y="24765"/>
                    </a:cubicBezTo>
                    <a:lnTo>
                      <a:pt x="14974" y="30113"/>
                    </a:lnTo>
                    <a:lnTo>
                      <a:pt x="8523" y="35226"/>
                    </a:lnTo>
                    <a:cubicBezTo>
                      <a:pt x="6852" y="35861"/>
                      <a:pt x="5215" y="36496"/>
                      <a:pt x="3544" y="37131"/>
                    </a:cubicBezTo>
                    <a:cubicBezTo>
                      <a:pt x="1906" y="37733"/>
                      <a:pt x="435" y="38735"/>
                      <a:pt x="201" y="40640"/>
                    </a:cubicBezTo>
                    <a:cubicBezTo>
                      <a:pt x="1" y="42679"/>
                      <a:pt x="1137" y="43916"/>
                      <a:pt x="2842" y="44918"/>
                    </a:cubicBezTo>
                    <a:cubicBezTo>
                      <a:pt x="7287" y="47492"/>
                      <a:pt x="11665" y="50199"/>
                      <a:pt x="16076" y="52806"/>
                    </a:cubicBezTo>
                    <a:cubicBezTo>
                      <a:pt x="17747" y="53808"/>
                      <a:pt x="18616" y="55078"/>
                      <a:pt x="18717" y="57150"/>
                    </a:cubicBezTo>
                    <a:cubicBezTo>
                      <a:pt x="18884" y="62097"/>
                      <a:pt x="19218" y="67076"/>
                      <a:pt x="19619" y="72056"/>
                    </a:cubicBezTo>
                    <a:cubicBezTo>
                      <a:pt x="19786" y="73894"/>
                      <a:pt x="19953" y="75933"/>
                      <a:pt x="22059" y="76769"/>
                    </a:cubicBezTo>
                    <a:cubicBezTo>
                      <a:pt x="24097" y="77537"/>
                      <a:pt x="25635" y="76434"/>
                      <a:pt x="27072" y="75131"/>
                    </a:cubicBezTo>
                    <a:cubicBezTo>
                      <a:pt x="28309" y="74028"/>
                      <a:pt x="29545" y="72925"/>
                      <a:pt x="30782" y="71856"/>
                    </a:cubicBezTo>
                    <a:lnTo>
                      <a:pt x="46089" y="64804"/>
                    </a:lnTo>
                    <a:cubicBezTo>
                      <a:pt x="49965" y="65806"/>
                      <a:pt x="53842" y="66809"/>
                      <a:pt x="57719" y="67845"/>
                    </a:cubicBezTo>
                    <a:cubicBezTo>
                      <a:pt x="59624" y="68380"/>
                      <a:pt x="61496" y="68647"/>
                      <a:pt x="62966" y="67043"/>
                    </a:cubicBezTo>
                    <a:cubicBezTo>
                      <a:pt x="64470" y="65372"/>
                      <a:pt x="63701" y="63467"/>
                      <a:pt x="63000" y="61762"/>
                    </a:cubicBezTo>
                    <a:cubicBezTo>
                      <a:pt x="62532" y="60559"/>
                      <a:pt x="62064" y="59390"/>
                      <a:pt x="61562" y="58220"/>
                    </a:cubicBezTo>
                    <a:lnTo>
                      <a:pt x="66007" y="56515"/>
                    </a:lnTo>
                    <a:lnTo>
                      <a:pt x="74129" y="53407"/>
                    </a:lnTo>
                    <a:lnTo>
                      <a:pt x="82250" y="50299"/>
                    </a:lnTo>
                    <a:lnTo>
                      <a:pt x="90371" y="47224"/>
                    </a:lnTo>
                    <a:lnTo>
                      <a:pt x="94415" y="45687"/>
                    </a:lnTo>
                    <a:lnTo>
                      <a:pt x="96454" y="44885"/>
                    </a:lnTo>
                    <a:lnTo>
                      <a:pt x="97490" y="44484"/>
                    </a:lnTo>
                    <a:cubicBezTo>
                      <a:pt x="97724" y="44417"/>
                      <a:pt x="97925" y="44350"/>
                      <a:pt x="97891" y="44049"/>
                    </a:cubicBezTo>
                    <a:cubicBezTo>
                      <a:pt x="97891" y="43548"/>
                      <a:pt x="97490" y="43314"/>
                      <a:pt x="97089" y="43013"/>
                    </a:cubicBezTo>
                    <a:close/>
                    <a:moveTo>
                      <a:pt x="51603" y="24364"/>
                    </a:moveTo>
                    <a:lnTo>
                      <a:pt x="51603" y="24364"/>
                    </a:lnTo>
                    <a:lnTo>
                      <a:pt x="53074" y="23863"/>
                    </a:ln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4" name="Google Shape;1214;p41"/>
              <p:cNvGrpSpPr/>
              <p:nvPr/>
            </p:nvGrpSpPr>
            <p:grpSpPr>
              <a:xfrm>
                <a:off x="1541246" y="992895"/>
                <a:ext cx="1860957" cy="1473028"/>
                <a:chOff x="3063025" y="820475"/>
                <a:chExt cx="2448950" cy="1938450"/>
              </a:xfrm>
            </p:grpSpPr>
            <p:sp>
              <p:nvSpPr>
                <p:cNvPr id="1215" name="Google Shape;1215;p41"/>
                <p:cNvSpPr/>
                <p:nvPr/>
              </p:nvSpPr>
              <p:spPr>
                <a:xfrm>
                  <a:off x="4338875" y="1627600"/>
                  <a:ext cx="1023550" cy="483775"/>
                </a:xfrm>
                <a:custGeom>
                  <a:avLst/>
                  <a:gdLst/>
                  <a:ahLst/>
                  <a:cxnLst/>
                  <a:rect l="l" t="t" r="r" b="b"/>
                  <a:pathLst>
                    <a:path w="40942" h="19351" extrusionOk="0">
                      <a:moveTo>
                        <a:pt x="32653" y="0"/>
                      </a:moveTo>
                      <a:lnTo>
                        <a:pt x="40941" y="6818"/>
                      </a:lnTo>
                      <a:cubicBezTo>
                        <a:pt x="38301" y="7821"/>
                        <a:pt x="35728" y="8957"/>
                        <a:pt x="33054" y="9893"/>
                      </a:cubicBezTo>
                      <a:cubicBezTo>
                        <a:pt x="25802" y="12366"/>
                        <a:pt x="18482" y="14772"/>
                        <a:pt x="11197" y="17145"/>
                      </a:cubicBezTo>
                      <a:cubicBezTo>
                        <a:pt x="8790" y="17947"/>
                        <a:pt x="6351" y="18616"/>
                        <a:pt x="3911" y="19351"/>
                      </a:cubicBezTo>
                      <a:lnTo>
                        <a:pt x="4245" y="17847"/>
                      </a:lnTo>
                      <a:cubicBezTo>
                        <a:pt x="3610" y="17346"/>
                        <a:pt x="2708" y="17012"/>
                        <a:pt x="2240" y="16310"/>
                      </a:cubicBezTo>
                      <a:cubicBezTo>
                        <a:pt x="769" y="14171"/>
                        <a:pt x="1" y="12032"/>
                        <a:pt x="1371" y="10528"/>
                      </a:cubicBezTo>
                      <a:cubicBezTo>
                        <a:pt x="1872" y="10494"/>
                        <a:pt x="2340" y="10461"/>
                        <a:pt x="2808" y="10361"/>
                      </a:cubicBezTo>
                      <a:cubicBezTo>
                        <a:pt x="7086" y="8890"/>
                        <a:pt x="11330" y="7420"/>
                        <a:pt x="15608" y="5916"/>
                      </a:cubicBezTo>
                      <a:cubicBezTo>
                        <a:pt x="21290" y="3944"/>
                        <a:pt x="26971" y="1972"/>
                        <a:pt x="326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41"/>
                <p:cNvSpPr/>
                <p:nvPr/>
              </p:nvSpPr>
              <p:spPr>
                <a:xfrm>
                  <a:off x="3939500" y="1031025"/>
                  <a:ext cx="995125" cy="494650"/>
                </a:xfrm>
                <a:custGeom>
                  <a:avLst/>
                  <a:gdLst/>
                  <a:ahLst/>
                  <a:cxnLst/>
                  <a:rect l="l" t="t" r="r" b="b"/>
                  <a:pathLst>
                    <a:path w="39805" h="19786" extrusionOk="0">
                      <a:moveTo>
                        <a:pt x="38134" y="1"/>
                      </a:moveTo>
                      <a:lnTo>
                        <a:pt x="39805" y="8088"/>
                      </a:lnTo>
                      <a:cubicBezTo>
                        <a:pt x="36730" y="9158"/>
                        <a:pt x="33689" y="10261"/>
                        <a:pt x="30614" y="11297"/>
                      </a:cubicBezTo>
                      <a:cubicBezTo>
                        <a:pt x="26436" y="12701"/>
                        <a:pt x="22259" y="14037"/>
                        <a:pt x="18081" y="15441"/>
                      </a:cubicBezTo>
                      <a:cubicBezTo>
                        <a:pt x="13903" y="16845"/>
                        <a:pt x="9659" y="18349"/>
                        <a:pt x="5448" y="19786"/>
                      </a:cubicBezTo>
                      <a:lnTo>
                        <a:pt x="502" y="13503"/>
                      </a:lnTo>
                      <a:lnTo>
                        <a:pt x="0" y="12567"/>
                      </a:lnTo>
                      <a:cubicBezTo>
                        <a:pt x="1772" y="11965"/>
                        <a:pt x="3543" y="11431"/>
                        <a:pt x="5281" y="10796"/>
                      </a:cubicBezTo>
                      <a:cubicBezTo>
                        <a:pt x="8957" y="9459"/>
                        <a:pt x="12567" y="7988"/>
                        <a:pt x="16243" y="6685"/>
                      </a:cubicBezTo>
                      <a:cubicBezTo>
                        <a:pt x="21523" y="4880"/>
                        <a:pt x="26837" y="3109"/>
                        <a:pt x="32185" y="1404"/>
                      </a:cubicBezTo>
                      <a:cubicBezTo>
                        <a:pt x="34090" y="803"/>
                        <a:pt x="36128" y="468"/>
                        <a:pt x="381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41"/>
                <p:cNvSpPr/>
                <p:nvPr/>
              </p:nvSpPr>
              <p:spPr>
                <a:xfrm>
                  <a:off x="4437475" y="1798050"/>
                  <a:ext cx="1074500" cy="516375"/>
                </a:xfrm>
                <a:custGeom>
                  <a:avLst/>
                  <a:gdLst/>
                  <a:ahLst/>
                  <a:cxnLst/>
                  <a:rect l="l" t="t" r="r" b="b"/>
                  <a:pathLst>
                    <a:path w="42980" h="20655" extrusionOk="0">
                      <a:moveTo>
                        <a:pt x="0" y="12533"/>
                      </a:moveTo>
                      <a:cubicBezTo>
                        <a:pt x="2440" y="11798"/>
                        <a:pt x="4880" y="11129"/>
                        <a:pt x="7286" y="10327"/>
                      </a:cubicBezTo>
                      <a:cubicBezTo>
                        <a:pt x="14572" y="7954"/>
                        <a:pt x="21858" y="5548"/>
                        <a:pt x="29110" y="3075"/>
                      </a:cubicBezTo>
                      <a:cubicBezTo>
                        <a:pt x="31784" y="2139"/>
                        <a:pt x="34390" y="1003"/>
                        <a:pt x="36997" y="0"/>
                      </a:cubicBezTo>
                      <a:lnTo>
                        <a:pt x="40440" y="2607"/>
                      </a:lnTo>
                      <a:lnTo>
                        <a:pt x="42178" y="3910"/>
                      </a:lnTo>
                      <a:cubicBezTo>
                        <a:pt x="42545" y="4211"/>
                        <a:pt x="42946" y="4445"/>
                        <a:pt x="42980" y="4946"/>
                      </a:cubicBezTo>
                      <a:cubicBezTo>
                        <a:pt x="42980" y="5281"/>
                        <a:pt x="42779" y="5314"/>
                        <a:pt x="42545" y="5414"/>
                      </a:cubicBezTo>
                      <a:lnTo>
                        <a:pt x="41543" y="5782"/>
                      </a:lnTo>
                      <a:lnTo>
                        <a:pt x="39504" y="6584"/>
                      </a:lnTo>
                      <a:lnTo>
                        <a:pt x="35460" y="8121"/>
                      </a:lnTo>
                      <a:lnTo>
                        <a:pt x="27339" y="11196"/>
                      </a:lnTo>
                      <a:lnTo>
                        <a:pt x="19217" y="14304"/>
                      </a:lnTo>
                      <a:lnTo>
                        <a:pt x="11096" y="17412"/>
                      </a:lnTo>
                      <a:lnTo>
                        <a:pt x="2975" y="20487"/>
                      </a:lnTo>
                      <a:lnTo>
                        <a:pt x="2574" y="20654"/>
                      </a:lnTo>
                      <a:cubicBezTo>
                        <a:pt x="2440" y="19685"/>
                        <a:pt x="2507" y="18716"/>
                        <a:pt x="2139" y="17780"/>
                      </a:cubicBezTo>
                      <a:cubicBezTo>
                        <a:pt x="1571" y="16009"/>
                        <a:pt x="735" y="14271"/>
                        <a:pt x="0" y="1253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41"/>
                <p:cNvSpPr/>
                <p:nvPr/>
              </p:nvSpPr>
              <p:spPr>
                <a:xfrm>
                  <a:off x="4075675" y="1233225"/>
                  <a:ext cx="899900" cy="420300"/>
                </a:xfrm>
                <a:custGeom>
                  <a:avLst/>
                  <a:gdLst/>
                  <a:ahLst/>
                  <a:cxnLst/>
                  <a:rect l="l" t="t" r="r" b="b"/>
                  <a:pathLst>
                    <a:path w="35996" h="16812" extrusionOk="0">
                      <a:moveTo>
                        <a:pt x="1" y="11698"/>
                      </a:moveTo>
                      <a:cubicBezTo>
                        <a:pt x="4212" y="10261"/>
                        <a:pt x="8390" y="8790"/>
                        <a:pt x="12634" y="7353"/>
                      </a:cubicBezTo>
                      <a:cubicBezTo>
                        <a:pt x="16845" y="5916"/>
                        <a:pt x="20989" y="4613"/>
                        <a:pt x="25167" y="3209"/>
                      </a:cubicBezTo>
                      <a:cubicBezTo>
                        <a:pt x="28242" y="2173"/>
                        <a:pt x="31283" y="1070"/>
                        <a:pt x="34358" y="0"/>
                      </a:cubicBezTo>
                      <a:lnTo>
                        <a:pt x="35995" y="8824"/>
                      </a:lnTo>
                      <a:cubicBezTo>
                        <a:pt x="33455" y="9693"/>
                        <a:pt x="30882" y="10528"/>
                        <a:pt x="28342" y="11430"/>
                      </a:cubicBezTo>
                      <a:cubicBezTo>
                        <a:pt x="23429" y="13202"/>
                        <a:pt x="18516" y="15007"/>
                        <a:pt x="13637" y="16811"/>
                      </a:cubicBezTo>
                      <a:lnTo>
                        <a:pt x="11130" y="15875"/>
                      </a:lnTo>
                      <a:cubicBezTo>
                        <a:pt x="8891" y="15608"/>
                        <a:pt x="6618" y="15240"/>
                        <a:pt x="4412" y="15107"/>
                      </a:cubicBezTo>
                      <a:cubicBezTo>
                        <a:pt x="2574" y="15007"/>
                        <a:pt x="1171" y="14004"/>
                        <a:pt x="1" y="1169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41"/>
                <p:cNvSpPr/>
                <p:nvPr/>
              </p:nvSpPr>
              <p:spPr>
                <a:xfrm>
                  <a:off x="4373975" y="1453800"/>
                  <a:ext cx="781225" cy="437000"/>
                </a:xfrm>
                <a:custGeom>
                  <a:avLst/>
                  <a:gdLst/>
                  <a:ahLst/>
                  <a:cxnLst/>
                  <a:rect l="l" t="t" r="r" b="b"/>
                  <a:pathLst>
                    <a:path w="31249" h="17480" extrusionOk="0">
                      <a:moveTo>
                        <a:pt x="1705" y="7988"/>
                      </a:moveTo>
                      <a:cubicBezTo>
                        <a:pt x="6584" y="6184"/>
                        <a:pt x="11497" y="4379"/>
                        <a:pt x="16410" y="2607"/>
                      </a:cubicBezTo>
                      <a:cubicBezTo>
                        <a:pt x="18950" y="1705"/>
                        <a:pt x="21523" y="870"/>
                        <a:pt x="24063" y="1"/>
                      </a:cubicBezTo>
                      <a:cubicBezTo>
                        <a:pt x="25668" y="1571"/>
                        <a:pt x="27238" y="3142"/>
                        <a:pt x="28809" y="4680"/>
                      </a:cubicBezTo>
                      <a:cubicBezTo>
                        <a:pt x="29611" y="5482"/>
                        <a:pt x="30447" y="6184"/>
                        <a:pt x="31249" y="6919"/>
                      </a:cubicBezTo>
                      <a:cubicBezTo>
                        <a:pt x="25567" y="8924"/>
                        <a:pt x="19886" y="10896"/>
                        <a:pt x="14204" y="12868"/>
                      </a:cubicBezTo>
                      <a:cubicBezTo>
                        <a:pt x="9960" y="14338"/>
                        <a:pt x="5682" y="15842"/>
                        <a:pt x="1437" y="17279"/>
                      </a:cubicBezTo>
                      <a:cubicBezTo>
                        <a:pt x="936" y="17413"/>
                        <a:pt x="468" y="17446"/>
                        <a:pt x="0" y="17480"/>
                      </a:cubicBezTo>
                      <a:cubicBezTo>
                        <a:pt x="268" y="16678"/>
                        <a:pt x="502" y="15876"/>
                        <a:pt x="669" y="15040"/>
                      </a:cubicBezTo>
                      <a:cubicBezTo>
                        <a:pt x="936" y="12634"/>
                        <a:pt x="3075" y="11431"/>
                        <a:pt x="1705" y="79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41"/>
                <p:cNvSpPr/>
                <p:nvPr/>
              </p:nvSpPr>
              <p:spPr>
                <a:xfrm>
                  <a:off x="3891875" y="820475"/>
                  <a:ext cx="1000975" cy="524725"/>
                </a:xfrm>
                <a:custGeom>
                  <a:avLst/>
                  <a:gdLst/>
                  <a:ahLst/>
                  <a:cxnLst/>
                  <a:rect l="l" t="t" r="r" b="b"/>
                  <a:pathLst>
                    <a:path w="40039" h="20989" extrusionOk="0">
                      <a:moveTo>
                        <a:pt x="40039" y="8423"/>
                      </a:moveTo>
                      <a:cubicBezTo>
                        <a:pt x="38033" y="8890"/>
                        <a:pt x="35995" y="9225"/>
                        <a:pt x="34090" y="9826"/>
                      </a:cubicBezTo>
                      <a:cubicBezTo>
                        <a:pt x="28742" y="11531"/>
                        <a:pt x="23428" y="13302"/>
                        <a:pt x="18148" y="15107"/>
                      </a:cubicBezTo>
                      <a:cubicBezTo>
                        <a:pt x="14438" y="16410"/>
                        <a:pt x="10829" y="17881"/>
                        <a:pt x="7186" y="19218"/>
                      </a:cubicBezTo>
                      <a:cubicBezTo>
                        <a:pt x="5448" y="19853"/>
                        <a:pt x="3643" y="20421"/>
                        <a:pt x="1872" y="20989"/>
                      </a:cubicBezTo>
                      <a:lnTo>
                        <a:pt x="0" y="19819"/>
                      </a:lnTo>
                      <a:cubicBezTo>
                        <a:pt x="4211" y="17179"/>
                        <a:pt x="8322" y="14338"/>
                        <a:pt x="12667" y="11898"/>
                      </a:cubicBezTo>
                      <a:cubicBezTo>
                        <a:pt x="16076" y="9960"/>
                        <a:pt x="19786" y="8456"/>
                        <a:pt x="23362" y="6785"/>
                      </a:cubicBezTo>
                      <a:cubicBezTo>
                        <a:pt x="27840" y="4713"/>
                        <a:pt x="32318" y="2674"/>
                        <a:pt x="36763" y="602"/>
                      </a:cubicBezTo>
                      <a:cubicBezTo>
                        <a:pt x="38033" y="0"/>
                        <a:pt x="38769" y="602"/>
                        <a:pt x="39069" y="2574"/>
                      </a:cubicBezTo>
                      <a:cubicBezTo>
                        <a:pt x="39404" y="4546"/>
                        <a:pt x="39704" y="6484"/>
                        <a:pt x="40039" y="842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41"/>
                <p:cNvSpPr/>
                <p:nvPr/>
              </p:nvSpPr>
              <p:spPr>
                <a:xfrm>
                  <a:off x="3819175" y="2366200"/>
                  <a:ext cx="438675" cy="256525"/>
                </a:xfrm>
                <a:custGeom>
                  <a:avLst/>
                  <a:gdLst/>
                  <a:ahLst/>
                  <a:cxnLst/>
                  <a:rect l="l" t="t" r="r" b="b"/>
                  <a:pathLst>
                    <a:path w="17547" h="10261" extrusionOk="0">
                      <a:moveTo>
                        <a:pt x="1" y="10261"/>
                      </a:moveTo>
                      <a:cubicBezTo>
                        <a:pt x="3242" y="7119"/>
                        <a:pt x="6150" y="3376"/>
                        <a:pt x="9893" y="1036"/>
                      </a:cubicBezTo>
                      <a:cubicBezTo>
                        <a:pt x="11564" y="0"/>
                        <a:pt x="14940" y="1738"/>
                        <a:pt x="17547" y="2206"/>
                      </a:cubicBezTo>
                      <a:close/>
                    </a:path>
                  </a:pathLst>
                </a:custGeom>
                <a:solidFill>
                  <a:srgbClr val="FD60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41"/>
                <p:cNvSpPr/>
                <p:nvPr/>
              </p:nvSpPr>
              <p:spPr>
                <a:xfrm>
                  <a:off x="3195050" y="1503925"/>
                  <a:ext cx="435325" cy="262400"/>
                </a:xfrm>
                <a:custGeom>
                  <a:avLst/>
                  <a:gdLst/>
                  <a:ahLst/>
                  <a:cxnLst/>
                  <a:rect l="l" t="t" r="r" b="b"/>
                  <a:pathLst>
                    <a:path w="17413" h="10496" extrusionOk="0">
                      <a:moveTo>
                        <a:pt x="17412" y="1"/>
                      </a:moveTo>
                      <a:cubicBezTo>
                        <a:pt x="16310" y="1471"/>
                        <a:pt x="15507" y="3610"/>
                        <a:pt x="14037" y="4346"/>
                      </a:cubicBezTo>
                      <a:cubicBezTo>
                        <a:pt x="9492" y="6685"/>
                        <a:pt x="4679" y="8490"/>
                        <a:pt x="0" y="10495"/>
                      </a:cubicBezTo>
                      <a:lnTo>
                        <a:pt x="9726" y="2775"/>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41"/>
                <p:cNvSpPr/>
                <p:nvPr/>
              </p:nvSpPr>
              <p:spPr>
                <a:xfrm>
                  <a:off x="3438175" y="1405350"/>
                  <a:ext cx="211425" cy="167950"/>
                </a:xfrm>
                <a:custGeom>
                  <a:avLst/>
                  <a:gdLst/>
                  <a:ahLst/>
                  <a:cxnLst/>
                  <a:rect l="l" t="t" r="r" b="b"/>
                  <a:pathLst>
                    <a:path w="8457" h="6718" extrusionOk="0">
                      <a:moveTo>
                        <a:pt x="7687" y="3944"/>
                      </a:moveTo>
                      <a:lnTo>
                        <a:pt x="1" y="6718"/>
                      </a:lnTo>
                      <a:lnTo>
                        <a:pt x="845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41"/>
                <p:cNvSpPr/>
                <p:nvPr/>
              </p:nvSpPr>
              <p:spPr>
                <a:xfrm>
                  <a:off x="3063025" y="1034375"/>
                  <a:ext cx="1686125" cy="1724550"/>
                </a:xfrm>
                <a:custGeom>
                  <a:avLst/>
                  <a:gdLst/>
                  <a:ahLst/>
                  <a:cxnLst/>
                  <a:rect l="l" t="t" r="r" b="b"/>
                  <a:pathLst>
                    <a:path w="67445" h="68982" extrusionOk="0">
                      <a:moveTo>
                        <a:pt x="66308" y="16410"/>
                      </a:moveTo>
                      <a:cubicBezTo>
                        <a:pt x="65238" y="14806"/>
                        <a:pt x="63534" y="14572"/>
                        <a:pt x="61729" y="14739"/>
                      </a:cubicBezTo>
                      <a:cubicBezTo>
                        <a:pt x="57552" y="15173"/>
                        <a:pt x="53374" y="15541"/>
                        <a:pt x="49196" y="16109"/>
                      </a:cubicBezTo>
                      <a:cubicBezTo>
                        <a:pt x="45721" y="16544"/>
                        <a:pt x="42913" y="16109"/>
                        <a:pt x="40674" y="12867"/>
                      </a:cubicBezTo>
                      <a:cubicBezTo>
                        <a:pt x="38134" y="9158"/>
                        <a:pt x="35026" y="5849"/>
                        <a:pt x="32185" y="2373"/>
                      </a:cubicBezTo>
                      <a:cubicBezTo>
                        <a:pt x="31015" y="1003"/>
                        <a:pt x="29779" y="0"/>
                        <a:pt x="27773" y="401"/>
                      </a:cubicBezTo>
                      <a:lnTo>
                        <a:pt x="27640" y="435"/>
                      </a:lnTo>
                      <a:lnTo>
                        <a:pt x="27473" y="468"/>
                      </a:lnTo>
                      <a:cubicBezTo>
                        <a:pt x="25501" y="1003"/>
                        <a:pt x="24832" y="2473"/>
                        <a:pt x="24431" y="4245"/>
                      </a:cubicBezTo>
                      <a:cubicBezTo>
                        <a:pt x="23429" y="8623"/>
                        <a:pt x="22159" y="12968"/>
                        <a:pt x="21524" y="17413"/>
                      </a:cubicBezTo>
                      <a:cubicBezTo>
                        <a:pt x="20989" y="21323"/>
                        <a:pt x="18683" y="22994"/>
                        <a:pt x="15374" y="24130"/>
                      </a:cubicBezTo>
                      <a:cubicBezTo>
                        <a:pt x="11397" y="25501"/>
                        <a:pt x="7520" y="27071"/>
                        <a:pt x="3577" y="28575"/>
                      </a:cubicBezTo>
                      <a:cubicBezTo>
                        <a:pt x="1906" y="29210"/>
                        <a:pt x="468" y="30179"/>
                        <a:pt x="235" y="32084"/>
                      </a:cubicBezTo>
                      <a:cubicBezTo>
                        <a:pt x="1" y="34123"/>
                        <a:pt x="1170" y="35360"/>
                        <a:pt x="2875" y="36362"/>
                      </a:cubicBezTo>
                      <a:cubicBezTo>
                        <a:pt x="7320" y="38936"/>
                        <a:pt x="11698" y="41643"/>
                        <a:pt x="16110" y="44250"/>
                      </a:cubicBezTo>
                      <a:cubicBezTo>
                        <a:pt x="17781" y="45252"/>
                        <a:pt x="18650" y="46522"/>
                        <a:pt x="18716" y="48594"/>
                      </a:cubicBezTo>
                      <a:cubicBezTo>
                        <a:pt x="18917" y="53541"/>
                        <a:pt x="19251" y="58521"/>
                        <a:pt x="19652" y="63500"/>
                      </a:cubicBezTo>
                      <a:cubicBezTo>
                        <a:pt x="19786" y="65338"/>
                        <a:pt x="19953" y="67377"/>
                        <a:pt x="22092" y="68213"/>
                      </a:cubicBezTo>
                      <a:cubicBezTo>
                        <a:pt x="24131" y="68981"/>
                        <a:pt x="25668" y="67878"/>
                        <a:pt x="27105" y="66575"/>
                      </a:cubicBezTo>
                      <a:cubicBezTo>
                        <a:pt x="30748" y="63300"/>
                        <a:pt x="34458" y="60091"/>
                        <a:pt x="38134" y="56816"/>
                      </a:cubicBezTo>
                      <a:cubicBezTo>
                        <a:pt x="39571" y="55479"/>
                        <a:pt x="41610" y="54978"/>
                        <a:pt x="43515" y="55579"/>
                      </a:cubicBezTo>
                      <a:cubicBezTo>
                        <a:pt x="48261" y="56816"/>
                        <a:pt x="53006" y="58053"/>
                        <a:pt x="57752" y="59356"/>
                      </a:cubicBezTo>
                      <a:cubicBezTo>
                        <a:pt x="59657" y="59857"/>
                        <a:pt x="61495" y="60158"/>
                        <a:pt x="62966" y="58554"/>
                      </a:cubicBezTo>
                      <a:cubicBezTo>
                        <a:pt x="64503" y="56883"/>
                        <a:pt x="63735" y="54944"/>
                        <a:pt x="63033" y="53240"/>
                      </a:cubicBezTo>
                      <a:cubicBezTo>
                        <a:pt x="61161" y="48628"/>
                        <a:pt x="59223" y="44049"/>
                        <a:pt x="57184" y="39504"/>
                      </a:cubicBezTo>
                      <a:cubicBezTo>
                        <a:pt x="56348" y="37632"/>
                        <a:pt x="56516" y="36128"/>
                        <a:pt x="57585" y="34491"/>
                      </a:cubicBezTo>
                      <a:cubicBezTo>
                        <a:pt x="60359" y="30179"/>
                        <a:pt x="63066" y="25801"/>
                        <a:pt x="65873" y="21490"/>
                      </a:cubicBezTo>
                      <a:cubicBezTo>
                        <a:pt x="66943" y="19786"/>
                        <a:pt x="67444" y="18114"/>
                        <a:pt x="66308" y="164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41"/>
                <p:cNvSpPr/>
                <p:nvPr/>
              </p:nvSpPr>
              <p:spPr>
                <a:xfrm>
                  <a:off x="3534275" y="1745400"/>
                  <a:ext cx="376000" cy="375175"/>
                </a:xfrm>
                <a:custGeom>
                  <a:avLst/>
                  <a:gdLst/>
                  <a:ahLst/>
                  <a:cxnLst/>
                  <a:rect l="l" t="t" r="r" b="b"/>
                  <a:pathLst>
                    <a:path w="15040" h="15007" extrusionOk="0">
                      <a:moveTo>
                        <a:pt x="7821" y="101"/>
                      </a:moveTo>
                      <a:cubicBezTo>
                        <a:pt x="11865" y="235"/>
                        <a:pt x="15040" y="3677"/>
                        <a:pt x="14872" y="7721"/>
                      </a:cubicBezTo>
                      <a:cubicBezTo>
                        <a:pt x="14705" y="11798"/>
                        <a:pt x="11296" y="15007"/>
                        <a:pt x="7219" y="14906"/>
                      </a:cubicBezTo>
                      <a:cubicBezTo>
                        <a:pt x="3175" y="14739"/>
                        <a:pt x="0" y="11330"/>
                        <a:pt x="167" y="7253"/>
                      </a:cubicBezTo>
                      <a:cubicBezTo>
                        <a:pt x="334" y="3176"/>
                        <a:pt x="3743" y="1"/>
                        <a:pt x="7821" y="1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41"/>
                <p:cNvSpPr/>
                <p:nvPr/>
              </p:nvSpPr>
              <p:spPr>
                <a:xfrm>
                  <a:off x="3559325" y="1745400"/>
                  <a:ext cx="332575" cy="284950"/>
                </a:xfrm>
                <a:custGeom>
                  <a:avLst/>
                  <a:gdLst/>
                  <a:ahLst/>
                  <a:cxnLst/>
                  <a:rect l="l" t="t" r="r" b="b"/>
                  <a:pathLst>
                    <a:path w="13303" h="11398" extrusionOk="0">
                      <a:moveTo>
                        <a:pt x="1" y="4111"/>
                      </a:moveTo>
                      <a:cubicBezTo>
                        <a:pt x="134" y="6484"/>
                        <a:pt x="1505" y="8590"/>
                        <a:pt x="3610" y="9693"/>
                      </a:cubicBezTo>
                      <a:cubicBezTo>
                        <a:pt x="6885" y="11397"/>
                        <a:pt x="10929" y="10094"/>
                        <a:pt x="12600" y="6785"/>
                      </a:cubicBezTo>
                      <a:cubicBezTo>
                        <a:pt x="12968" y="6083"/>
                        <a:pt x="13202" y="5315"/>
                        <a:pt x="13302" y="4546"/>
                      </a:cubicBezTo>
                      <a:cubicBezTo>
                        <a:pt x="12166" y="1939"/>
                        <a:pt x="9659" y="201"/>
                        <a:pt x="6819" y="101"/>
                      </a:cubicBezTo>
                      <a:cubicBezTo>
                        <a:pt x="3944" y="1"/>
                        <a:pt x="1304" y="1571"/>
                        <a:pt x="1" y="411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41"/>
                <p:cNvSpPr/>
                <p:nvPr/>
              </p:nvSpPr>
              <p:spPr>
                <a:xfrm>
                  <a:off x="3957875" y="1616725"/>
                  <a:ext cx="389375" cy="387725"/>
                </a:xfrm>
                <a:custGeom>
                  <a:avLst/>
                  <a:gdLst/>
                  <a:ahLst/>
                  <a:cxnLst/>
                  <a:rect l="l" t="t" r="r" b="b"/>
                  <a:pathLst>
                    <a:path w="15575" h="15509" extrusionOk="0">
                      <a:moveTo>
                        <a:pt x="8590" y="402"/>
                      </a:moveTo>
                      <a:cubicBezTo>
                        <a:pt x="12634" y="836"/>
                        <a:pt x="15575" y="4479"/>
                        <a:pt x="15107" y="8523"/>
                      </a:cubicBezTo>
                      <a:cubicBezTo>
                        <a:pt x="14639" y="12567"/>
                        <a:pt x="11029" y="15508"/>
                        <a:pt x="6986" y="15107"/>
                      </a:cubicBezTo>
                      <a:cubicBezTo>
                        <a:pt x="2908" y="14673"/>
                        <a:pt x="1" y="11030"/>
                        <a:pt x="502" y="6986"/>
                      </a:cubicBezTo>
                      <a:cubicBezTo>
                        <a:pt x="936" y="2942"/>
                        <a:pt x="4546" y="1"/>
                        <a:pt x="8590" y="40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41"/>
                <p:cNvSpPr/>
                <p:nvPr/>
              </p:nvSpPr>
              <p:spPr>
                <a:xfrm>
                  <a:off x="3995475" y="1619250"/>
                  <a:ext cx="330900" cy="289950"/>
                </a:xfrm>
                <a:custGeom>
                  <a:avLst/>
                  <a:gdLst/>
                  <a:ahLst/>
                  <a:cxnLst/>
                  <a:rect l="l" t="t" r="r" b="b"/>
                  <a:pathLst>
                    <a:path w="13236" h="11598" extrusionOk="0">
                      <a:moveTo>
                        <a:pt x="0" y="3843"/>
                      </a:moveTo>
                      <a:cubicBezTo>
                        <a:pt x="0" y="6216"/>
                        <a:pt x="1204" y="8389"/>
                        <a:pt x="3209" y="9625"/>
                      </a:cubicBezTo>
                      <a:cubicBezTo>
                        <a:pt x="6350" y="11597"/>
                        <a:pt x="10495" y="10594"/>
                        <a:pt x="12400" y="7386"/>
                      </a:cubicBezTo>
                      <a:cubicBezTo>
                        <a:pt x="12801" y="6718"/>
                        <a:pt x="13102" y="5982"/>
                        <a:pt x="13235" y="5214"/>
                      </a:cubicBezTo>
                      <a:cubicBezTo>
                        <a:pt x="12333" y="2507"/>
                        <a:pt x="9927" y="602"/>
                        <a:pt x="7119" y="301"/>
                      </a:cubicBezTo>
                      <a:cubicBezTo>
                        <a:pt x="4245" y="0"/>
                        <a:pt x="1504" y="1404"/>
                        <a:pt x="0" y="384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41"/>
                <p:cNvSpPr/>
                <p:nvPr/>
              </p:nvSpPr>
              <p:spPr>
                <a:xfrm>
                  <a:off x="3983775" y="1516475"/>
                  <a:ext cx="169650" cy="85250"/>
                </a:xfrm>
                <a:custGeom>
                  <a:avLst/>
                  <a:gdLst/>
                  <a:ahLst/>
                  <a:cxnLst/>
                  <a:rect l="l" t="t" r="r" b="b"/>
                  <a:pathLst>
                    <a:path w="6786" h="3410" extrusionOk="0">
                      <a:moveTo>
                        <a:pt x="5849" y="602"/>
                      </a:moveTo>
                      <a:cubicBezTo>
                        <a:pt x="4078" y="0"/>
                        <a:pt x="2073" y="401"/>
                        <a:pt x="702" y="1705"/>
                      </a:cubicBezTo>
                      <a:cubicBezTo>
                        <a:pt x="1" y="2340"/>
                        <a:pt x="1070" y="3409"/>
                        <a:pt x="1772" y="2741"/>
                      </a:cubicBezTo>
                      <a:cubicBezTo>
                        <a:pt x="2775" y="1838"/>
                        <a:pt x="4212" y="1571"/>
                        <a:pt x="5448" y="2039"/>
                      </a:cubicBezTo>
                      <a:cubicBezTo>
                        <a:pt x="6384" y="2340"/>
                        <a:pt x="6785" y="903"/>
                        <a:pt x="5849" y="60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41"/>
                <p:cNvSpPr/>
                <p:nvPr/>
              </p:nvSpPr>
              <p:spPr>
                <a:xfrm>
                  <a:off x="3575200" y="1631775"/>
                  <a:ext cx="161275" cy="95275"/>
                </a:xfrm>
                <a:custGeom>
                  <a:avLst/>
                  <a:gdLst/>
                  <a:ahLst/>
                  <a:cxnLst/>
                  <a:rect l="l" t="t" r="r" b="b"/>
                  <a:pathLst>
                    <a:path w="6451" h="3811" extrusionOk="0">
                      <a:moveTo>
                        <a:pt x="5515" y="335"/>
                      </a:moveTo>
                      <a:cubicBezTo>
                        <a:pt x="3644" y="0"/>
                        <a:pt x="1772" y="702"/>
                        <a:pt x="602" y="2173"/>
                      </a:cubicBezTo>
                      <a:cubicBezTo>
                        <a:pt x="1" y="2941"/>
                        <a:pt x="1204" y="3810"/>
                        <a:pt x="1805" y="3042"/>
                      </a:cubicBezTo>
                      <a:cubicBezTo>
                        <a:pt x="2674" y="2006"/>
                        <a:pt x="4011" y="1538"/>
                        <a:pt x="5348" y="1838"/>
                      </a:cubicBezTo>
                      <a:cubicBezTo>
                        <a:pt x="6317" y="1972"/>
                        <a:pt x="6451" y="502"/>
                        <a:pt x="5515" y="3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1"/>
                <p:cNvSpPr/>
                <p:nvPr/>
              </p:nvSpPr>
              <p:spPr>
                <a:xfrm>
                  <a:off x="3643725" y="2131650"/>
                  <a:ext cx="157925" cy="106925"/>
                </a:xfrm>
                <a:custGeom>
                  <a:avLst/>
                  <a:gdLst/>
                  <a:ahLst/>
                  <a:cxnLst/>
                  <a:rect l="l" t="t" r="r" b="b"/>
                  <a:pathLst>
                    <a:path w="6317" h="4277" extrusionOk="0">
                      <a:moveTo>
                        <a:pt x="3662" y="0"/>
                      </a:moveTo>
                      <a:cubicBezTo>
                        <a:pt x="3344" y="0"/>
                        <a:pt x="3011" y="40"/>
                        <a:pt x="2674" y="125"/>
                      </a:cubicBezTo>
                      <a:cubicBezTo>
                        <a:pt x="1103" y="492"/>
                        <a:pt x="0" y="1696"/>
                        <a:pt x="268" y="2832"/>
                      </a:cubicBezTo>
                      <a:cubicBezTo>
                        <a:pt x="482" y="3715"/>
                        <a:pt x="1489" y="4277"/>
                        <a:pt x="2705" y="4277"/>
                      </a:cubicBezTo>
                      <a:cubicBezTo>
                        <a:pt x="3008" y="4277"/>
                        <a:pt x="3323" y="4242"/>
                        <a:pt x="3643" y="4169"/>
                      </a:cubicBezTo>
                      <a:cubicBezTo>
                        <a:pt x="5247" y="3801"/>
                        <a:pt x="6317" y="2598"/>
                        <a:pt x="6049" y="1462"/>
                      </a:cubicBezTo>
                      <a:cubicBezTo>
                        <a:pt x="5838" y="564"/>
                        <a:pt x="4856" y="0"/>
                        <a:pt x="36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41"/>
                <p:cNvSpPr/>
                <p:nvPr/>
              </p:nvSpPr>
              <p:spPr>
                <a:xfrm>
                  <a:off x="4214375" y="1982500"/>
                  <a:ext cx="157100" cy="107350"/>
                </a:xfrm>
                <a:custGeom>
                  <a:avLst/>
                  <a:gdLst/>
                  <a:ahLst/>
                  <a:cxnLst/>
                  <a:rect l="l" t="t" r="r" b="b"/>
                  <a:pathLst>
                    <a:path w="6284" h="4294" extrusionOk="0">
                      <a:moveTo>
                        <a:pt x="3596" y="1"/>
                      </a:moveTo>
                      <a:cubicBezTo>
                        <a:pt x="3297" y="1"/>
                        <a:pt x="2986" y="35"/>
                        <a:pt x="2674" y="108"/>
                      </a:cubicBezTo>
                      <a:cubicBezTo>
                        <a:pt x="1070" y="509"/>
                        <a:pt x="1" y="1713"/>
                        <a:pt x="235" y="2849"/>
                      </a:cubicBezTo>
                      <a:cubicBezTo>
                        <a:pt x="449" y="3732"/>
                        <a:pt x="1477" y="4294"/>
                        <a:pt x="2685" y="4294"/>
                      </a:cubicBezTo>
                      <a:cubicBezTo>
                        <a:pt x="2986" y="4294"/>
                        <a:pt x="3297" y="4259"/>
                        <a:pt x="3610" y="4186"/>
                      </a:cubicBezTo>
                      <a:cubicBezTo>
                        <a:pt x="5214" y="3818"/>
                        <a:pt x="6284" y="2582"/>
                        <a:pt x="6017" y="1479"/>
                      </a:cubicBezTo>
                      <a:cubicBezTo>
                        <a:pt x="5829" y="568"/>
                        <a:pt x="4804" y="1"/>
                        <a:pt x="35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1"/>
                <p:cNvSpPr/>
                <p:nvPr/>
              </p:nvSpPr>
              <p:spPr>
                <a:xfrm>
                  <a:off x="3839275" y="1861050"/>
                  <a:ext cx="825" cy="1350"/>
                </a:xfrm>
                <a:custGeom>
                  <a:avLst/>
                  <a:gdLst/>
                  <a:ahLst/>
                  <a:cxnLst/>
                  <a:rect l="l" t="t" r="r" b="b"/>
                  <a:pathLst>
                    <a:path w="33" h="54" extrusionOk="0">
                      <a:moveTo>
                        <a:pt x="3" y="1"/>
                      </a:moveTo>
                      <a:cubicBezTo>
                        <a:pt x="0" y="1"/>
                        <a:pt x="6" y="14"/>
                        <a:pt x="32" y="54"/>
                      </a:cubicBezTo>
                      <a:cubicBezTo>
                        <a:pt x="32" y="33"/>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41"/>
                <p:cNvSpPr/>
                <p:nvPr/>
              </p:nvSpPr>
              <p:spPr>
                <a:xfrm>
                  <a:off x="3918600" y="2027800"/>
                  <a:ext cx="170475" cy="151275"/>
                </a:xfrm>
                <a:custGeom>
                  <a:avLst/>
                  <a:gdLst/>
                  <a:ahLst/>
                  <a:cxnLst/>
                  <a:rect l="l" t="t" r="r" b="b"/>
                  <a:pathLst>
                    <a:path w="6819" h="6051" extrusionOk="0">
                      <a:moveTo>
                        <a:pt x="6017" y="1037"/>
                      </a:moveTo>
                      <a:cubicBezTo>
                        <a:pt x="5482" y="1"/>
                        <a:pt x="3744" y="569"/>
                        <a:pt x="4279" y="1639"/>
                      </a:cubicBezTo>
                      <a:cubicBezTo>
                        <a:pt x="4680" y="2474"/>
                        <a:pt x="4947" y="3443"/>
                        <a:pt x="3844" y="3811"/>
                      </a:cubicBezTo>
                      <a:cubicBezTo>
                        <a:pt x="2775" y="4179"/>
                        <a:pt x="2407" y="3243"/>
                        <a:pt x="2106" y="2407"/>
                      </a:cubicBezTo>
                      <a:cubicBezTo>
                        <a:pt x="1739" y="1304"/>
                        <a:pt x="1" y="1906"/>
                        <a:pt x="368" y="3009"/>
                      </a:cubicBezTo>
                      <a:cubicBezTo>
                        <a:pt x="1070" y="4914"/>
                        <a:pt x="2340" y="6050"/>
                        <a:pt x="4446" y="5549"/>
                      </a:cubicBezTo>
                      <a:cubicBezTo>
                        <a:pt x="6551" y="5014"/>
                        <a:pt x="6819" y="2708"/>
                        <a:pt x="6017" y="103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235" name="Google Shape;1235;p41"/>
            <p:cNvGrpSpPr/>
            <p:nvPr/>
          </p:nvGrpSpPr>
          <p:grpSpPr>
            <a:xfrm>
              <a:off x="2584353" y="2261478"/>
              <a:ext cx="360551" cy="353836"/>
              <a:chOff x="1528684" y="2654225"/>
              <a:chExt cx="265463" cy="260518"/>
            </a:xfrm>
          </p:grpSpPr>
          <p:sp>
            <p:nvSpPr>
              <p:cNvPr id="1236" name="Google Shape;1236;p41"/>
              <p:cNvSpPr/>
              <p:nvPr/>
            </p:nvSpPr>
            <p:spPr>
              <a:xfrm>
                <a:off x="1528684" y="2654225"/>
                <a:ext cx="265463" cy="260518"/>
              </a:xfrm>
              <a:custGeom>
                <a:avLst/>
                <a:gdLst/>
                <a:ahLst/>
                <a:cxnLst/>
                <a:rect l="l" t="t" r="r" b="b"/>
                <a:pathLst>
                  <a:path w="13603" h="13231" extrusionOk="0">
                    <a:moveTo>
                      <a:pt x="9823" y="1"/>
                    </a:moveTo>
                    <a:cubicBezTo>
                      <a:pt x="9609" y="1"/>
                      <a:pt x="9391" y="81"/>
                      <a:pt x="9224" y="227"/>
                    </a:cubicBezTo>
                    <a:cubicBezTo>
                      <a:pt x="8489" y="695"/>
                      <a:pt x="7721" y="1163"/>
                      <a:pt x="7019" y="1698"/>
                    </a:cubicBezTo>
                    <a:cubicBezTo>
                      <a:pt x="6705" y="1959"/>
                      <a:pt x="6401" y="2066"/>
                      <a:pt x="6091" y="2066"/>
                    </a:cubicBezTo>
                    <a:cubicBezTo>
                      <a:pt x="5807" y="2066"/>
                      <a:pt x="5518" y="1975"/>
                      <a:pt x="5214" y="1831"/>
                    </a:cubicBezTo>
                    <a:cubicBezTo>
                      <a:pt x="4479" y="1497"/>
                      <a:pt x="3710" y="1196"/>
                      <a:pt x="2941" y="862"/>
                    </a:cubicBezTo>
                    <a:cubicBezTo>
                      <a:pt x="2798" y="782"/>
                      <a:pt x="2639" y="741"/>
                      <a:pt x="2480" y="741"/>
                    </a:cubicBezTo>
                    <a:cubicBezTo>
                      <a:pt x="2305" y="741"/>
                      <a:pt x="2129" y="791"/>
                      <a:pt x="1972" y="896"/>
                    </a:cubicBezTo>
                    <a:cubicBezTo>
                      <a:pt x="1705" y="1163"/>
                      <a:pt x="1638" y="1564"/>
                      <a:pt x="1772" y="1898"/>
                    </a:cubicBezTo>
                    <a:cubicBezTo>
                      <a:pt x="2072" y="2867"/>
                      <a:pt x="2306" y="3837"/>
                      <a:pt x="2607" y="4806"/>
                    </a:cubicBezTo>
                    <a:cubicBezTo>
                      <a:pt x="2741" y="5140"/>
                      <a:pt x="2641" y="5508"/>
                      <a:pt x="2407" y="5775"/>
                    </a:cubicBezTo>
                    <a:cubicBezTo>
                      <a:pt x="1738" y="6510"/>
                      <a:pt x="1103" y="7279"/>
                      <a:pt x="502" y="8048"/>
                    </a:cubicBezTo>
                    <a:cubicBezTo>
                      <a:pt x="268" y="8315"/>
                      <a:pt x="0" y="8649"/>
                      <a:pt x="201" y="9050"/>
                    </a:cubicBezTo>
                    <a:cubicBezTo>
                      <a:pt x="401" y="9451"/>
                      <a:pt x="702" y="9451"/>
                      <a:pt x="1103" y="9485"/>
                    </a:cubicBezTo>
                    <a:cubicBezTo>
                      <a:pt x="2072" y="9485"/>
                      <a:pt x="3042" y="9552"/>
                      <a:pt x="4011" y="9585"/>
                    </a:cubicBezTo>
                    <a:cubicBezTo>
                      <a:pt x="4211" y="9585"/>
                      <a:pt x="4378" y="9618"/>
                      <a:pt x="4546" y="9719"/>
                    </a:cubicBezTo>
                    <a:cubicBezTo>
                      <a:pt x="4746" y="9819"/>
                      <a:pt x="4880" y="9953"/>
                      <a:pt x="4980" y="10153"/>
                    </a:cubicBezTo>
                    <a:cubicBezTo>
                      <a:pt x="5481" y="10989"/>
                      <a:pt x="6016" y="11791"/>
                      <a:pt x="6517" y="12626"/>
                    </a:cubicBezTo>
                    <a:cubicBezTo>
                      <a:pt x="6708" y="12943"/>
                      <a:pt x="6898" y="13230"/>
                      <a:pt x="7317" y="13230"/>
                    </a:cubicBezTo>
                    <a:cubicBezTo>
                      <a:pt x="7339" y="13230"/>
                      <a:pt x="7362" y="13230"/>
                      <a:pt x="7386" y="13228"/>
                    </a:cubicBezTo>
                    <a:cubicBezTo>
                      <a:pt x="7821" y="13194"/>
                      <a:pt x="7954" y="12793"/>
                      <a:pt x="8088" y="12459"/>
                    </a:cubicBezTo>
                    <a:cubicBezTo>
                      <a:pt x="8456" y="11557"/>
                      <a:pt x="8823" y="10621"/>
                      <a:pt x="9124" y="9685"/>
                    </a:cubicBezTo>
                    <a:cubicBezTo>
                      <a:pt x="9224" y="9351"/>
                      <a:pt x="9525" y="9084"/>
                      <a:pt x="9859" y="9017"/>
                    </a:cubicBezTo>
                    <a:cubicBezTo>
                      <a:pt x="10862" y="8783"/>
                      <a:pt x="11831" y="8516"/>
                      <a:pt x="12834" y="8282"/>
                    </a:cubicBezTo>
                    <a:cubicBezTo>
                      <a:pt x="13202" y="8215"/>
                      <a:pt x="13502" y="8048"/>
                      <a:pt x="13569" y="7647"/>
                    </a:cubicBezTo>
                    <a:cubicBezTo>
                      <a:pt x="13603" y="7279"/>
                      <a:pt x="13469" y="6945"/>
                      <a:pt x="13168" y="6778"/>
                    </a:cubicBezTo>
                    <a:cubicBezTo>
                      <a:pt x="12500" y="6276"/>
                      <a:pt x="11865" y="5742"/>
                      <a:pt x="11163" y="5274"/>
                    </a:cubicBezTo>
                    <a:cubicBezTo>
                      <a:pt x="10628" y="4839"/>
                      <a:pt x="10261" y="4438"/>
                      <a:pt x="10394" y="3636"/>
                    </a:cubicBezTo>
                    <a:cubicBezTo>
                      <a:pt x="10528" y="2767"/>
                      <a:pt x="10528" y="1865"/>
                      <a:pt x="10595" y="962"/>
                    </a:cubicBezTo>
                    <a:cubicBezTo>
                      <a:pt x="10662" y="628"/>
                      <a:pt x="10528" y="294"/>
                      <a:pt x="10227" y="93"/>
                    </a:cubicBezTo>
                    <a:lnTo>
                      <a:pt x="10194" y="93"/>
                    </a:lnTo>
                    <a:cubicBezTo>
                      <a:pt x="10080" y="30"/>
                      <a:pt x="9952" y="1"/>
                      <a:pt x="9823" y="1"/>
                    </a:cubicBezTo>
                    <a:close/>
                  </a:path>
                </a:pathLst>
              </a:custGeom>
              <a:solidFill>
                <a:schemeClr val="lt2"/>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41"/>
              <p:cNvSpPr/>
              <p:nvPr/>
            </p:nvSpPr>
            <p:spPr>
              <a:xfrm>
                <a:off x="1529092" y="2655080"/>
                <a:ext cx="264646" cy="258810"/>
              </a:xfrm>
              <a:custGeom>
                <a:avLst/>
                <a:gdLst/>
                <a:ahLst/>
                <a:cxnLst/>
                <a:rect l="l" t="t" r="r" b="b"/>
                <a:pathLst>
                  <a:path w="13603" h="13303" extrusionOk="0">
                    <a:moveTo>
                      <a:pt x="13569" y="7688"/>
                    </a:moveTo>
                    <a:cubicBezTo>
                      <a:pt x="13602" y="7354"/>
                      <a:pt x="13469" y="7019"/>
                      <a:pt x="13168" y="6819"/>
                    </a:cubicBezTo>
                    <a:cubicBezTo>
                      <a:pt x="12499" y="6318"/>
                      <a:pt x="11831" y="5816"/>
                      <a:pt x="11163" y="5315"/>
                    </a:cubicBezTo>
                    <a:cubicBezTo>
                      <a:pt x="10594" y="4914"/>
                      <a:pt x="10260" y="4479"/>
                      <a:pt x="10394" y="3711"/>
                    </a:cubicBezTo>
                    <a:cubicBezTo>
                      <a:pt x="10528" y="2808"/>
                      <a:pt x="10528" y="1906"/>
                      <a:pt x="10594" y="1037"/>
                    </a:cubicBezTo>
                    <a:cubicBezTo>
                      <a:pt x="10661" y="703"/>
                      <a:pt x="10528" y="335"/>
                      <a:pt x="10227" y="135"/>
                    </a:cubicBezTo>
                    <a:lnTo>
                      <a:pt x="10227" y="135"/>
                    </a:lnTo>
                    <a:lnTo>
                      <a:pt x="10193" y="135"/>
                    </a:lnTo>
                    <a:cubicBezTo>
                      <a:pt x="9893" y="1"/>
                      <a:pt x="9492" y="34"/>
                      <a:pt x="9224" y="268"/>
                    </a:cubicBezTo>
                    <a:cubicBezTo>
                      <a:pt x="8489" y="770"/>
                      <a:pt x="7720" y="1204"/>
                      <a:pt x="7018" y="1772"/>
                    </a:cubicBezTo>
                    <a:cubicBezTo>
                      <a:pt x="6417" y="2240"/>
                      <a:pt x="5849" y="2173"/>
                      <a:pt x="5247" y="1873"/>
                    </a:cubicBezTo>
                    <a:cubicBezTo>
                      <a:pt x="4478" y="1538"/>
                      <a:pt x="3710" y="1238"/>
                      <a:pt x="2941" y="903"/>
                    </a:cubicBezTo>
                    <a:cubicBezTo>
                      <a:pt x="2640" y="736"/>
                      <a:pt x="2273" y="770"/>
                      <a:pt x="1972" y="970"/>
                    </a:cubicBezTo>
                    <a:cubicBezTo>
                      <a:pt x="1704" y="1204"/>
                      <a:pt x="1638" y="1605"/>
                      <a:pt x="1771" y="1939"/>
                    </a:cubicBezTo>
                    <a:cubicBezTo>
                      <a:pt x="2072" y="2909"/>
                      <a:pt x="2306" y="3911"/>
                      <a:pt x="2607" y="4847"/>
                    </a:cubicBezTo>
                    <a:cubicBezTo>
                      <a:pt x="2741" y="5215"/>
                      <a:pt x="2640" y="5582"/>
                      <a:pt x="2406" y="5850"/>
                    </a:cubicBezTo>
                    <a:cubicBezTo>
                      <a:pt x="1738" y="6585"/>
                      <a:pt x="1103" y="7320"/>
                      <a:pt x="501" y="8089"/>
                    </a:cubicBezTo>
                    <a:cubicBezTo>
                      <a:pt x="267" y="8390"/>
                      <a:pt x="0" y="8690"/>
                      <a:pt x="201" y="9091"/>
                    </a:cubicBezTo>
                    <a:cubicBezTo>
                      <a:pt x="401" y="9493"/>
                      <a:pt x="769" y="9559"/>
                      <a:pt x="1136" y="9559"/>
                    </a:cubicBezTo>
                    <a:cubicBezTo>
                      <a:pt x="2106" y="9593"/>
                      <a:pt x="3075" y="9626"/>
                      <a:pt x="4077" y="9660"/>
                    </a:cubicBezTo>
                    <a:cubicBezTo>
                      <a:pt x="4478" y="9660"/>
                      <a:pt x="4813" y="9860"/>
                      <a:pt x="5013" y="10228"/>
                    </a:cubicBezTo>
                    <a:cubicBezTo>
                      <a:pt x="5514" y="11063"/>
                      <a:pt x="6049" y="11865"/>
                      <a:pt x="6551" y="12701"/>
                    </a:cubicBezTo>
                    <a:cubicBezTo>
                      <a:pt x="6751" y="13035"/>
                      <a:pt x="6985" y="13303"/>
                      <a:pt x="7419" y="13303"/>
                    </a:cubicBezTo>
                    <a:cubicBezTo>
                      <a:pt x="7854" y="13269"/>
                      <a:pt x="8021" y="12868"/>
                      <a:pt x="8155" y="12534"/>
                    </a:cubicBezTo>
                    <a:cubicBezTo>
                      <a:pt x="8522" y="11631"/>
                      <a:pt x="8857" y="10696"/>
                      <a:pt x="9157" y="9760"/>
                    </a:cubicBezTo>
                    <a:cubicBezTo>
                      <a:pt x="9258" y="9426"/>
                      <a:pt x="9558" y="9158"/>
                      <a:pt x="9926" y="9091"/>
                    </a:cubicBezTo>
                    <a:cubicBezTo>
                      <a:pt x="10895" y="8858"/>
                      <a:pt x="11898" y="8590"/>
                      <a:pt x="12867" y="8356"/>
                    </a:cubicBezTo>
                    <a:cubicBezTo>
                      <a:pt x="13201" y="8256"/>
                      <a:pt x="13502" y="8089"/>
                      <a:pt x="13569" y="768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38" name="Google Shape;1238;p41"/>
            <p:cNvGrpSpPr/>
            <p:nvPr/>
          </p:nvGrpSpPr>
          <p:grpSpPr>
            <a:xfrm>
              <a:off x="1040197" y="2712585"/>
              <a:ext cx="256726" cy="264598"/>
              <a:chOff x="1136563" y="3613697"/>
              <a:chExt cx="150874" cy="155472"/>
            </a:xfrm>
          </p:grpSpPr>
          <p:sp>
            <p:nvSpPr>
              <p:cNvPr id="1239" name="Google Shape;1239;p41"/>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1"/>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41"/>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41" name="Google Shape;1241;p41"/>
            <p:cNvGrpSpPr/>
            <p:nvPr/>
          </p:nvGrpSpPr>
          <p:grpSpPr>
            <a:xfrm>
              <a:off x="3023396" y="4149843"/>
              <a:ext cx="360542" cy="352441"/>
              <a:chOff x="2833036" y="4027338"/>
              <a:chExt cx="208069" cy="203417"/>
            </a:xfrm>
          </p:grpSpPr>
          <p:sp>
            <p:nvSpPr>
              <p:cNvPr id="1242" name="Google Shape;1242;p41"/>
              <p:cNvSpPr/>
              <p:nvPr/>
            </p:nvSpPr>
            <p:spPr>
              <a:xfrm>
                <a:off x="2833036" y="4027338"/>
                <a:ext cx="208069" cy="203417"/>
              </a:xfrm>
              <a:custGeom>
                <a:avLst/>
                <a:gdLst/>
                <a:ahLst/>
                <a:cxnLst/>
                <a:rect l="l" t="t" r="r" b="b"/>
                <a:pathLst>
                  <a:path w="10662" h="10331" extrusionOk="0">
                    <a:moveTo>
                      <a:pt x="4980" y="1"/>
                    </a:moveTo>
                    <a:cubicBezTo>
                      <a:pt x="4713" y="34"/>
                      <a:pt x="4479" y="268"/>
                      <a:pt x="4412" y="536"/>
                    </a:cubicBezTo>
                    <a:cubicBezTo>
                      <a:pt x="4178" y="1171"/>
                      <a:pt x="3877" y="1806"/>
                      <a:pt x="3677" y="2474"/>
                    </a:cubicBezTo>
                    <a:cubicBezTo>
                      <a:pt x="3543" y="2975"/>
                      <a:pt x="3109" y="3343"/>
                      <a:pt x="2574" y="3376"/>
                    </a:cubicBezTo>
                    <a:cubicBezTo>
                      <a:pt x="1939" y="3477"/>
                      <a:pt x="1337" y="3644"/>
                      <a:pt x="669" y="3777"/>
                    </a:cubicBezTo>
                    <a:cubicBezTo>
                      <a:pt x="401" y="3811"/>
                      <a:pt x="167" y="3978"/>
                      <a:pt x="67" y="4245"/>
                    </a:cubicBezTo>
                    <a:cubicBezTo>
                      <a:pt x="0" y="4513"/>
                      <a:pt x="134" y="4813"/>
                      <a:pt x="401" y="4947"/>
                    </a:cubicBezTo>
                    <a:cubicBezTo>
                      <a:pt x="1003" y="5448"/>
                      <a:pt x="1605" y="5950"/>
                      <a:pt x="2240" y="6451"/>
                    </a:cubicBezTo>
                    <a:cubicBezTo>
                      <a:pt x="2474" y="6618"/>
                      <a:pt x="2574" y="6919"/>
                      <a:pt x="2540" y="7186"/>
                    </a:cubicBezTo>
                    <a:cubicBezTo>
                      <a:pt x="2440" y="7955"/>
                      <a:pt x="2373" y="8724"/>
                      <a:pt x="2340" y="9492"/>
                    </a:cubicBezTo>
                    <a:cubicBezTo>
                      <a:pt x="2340" y="9793"/>
                      <a:pt x="2273" y="10094"/>
                      <a:pt x="2574" y="10261"/>
                    </a:cubicBezTo>
                    <a:cubicBezTo>
                      <a:pt x="2669" y="10308"/>
                      <a:pt x="2772" y="10331"/>
                      <a:pt x="2874" y="10331"/>
                    </a:cubicBezTo>
                    <a:cubicBezTo>
                      <a:pt x="3061" y="10331"/>
                      <a:pt x="3246" y="10257"/>
                      <a:pt x="3376" y="10127"/>
                    </a:cubicBezTo>
                    <a:cubicBezTo>
                      <a:pt x="4011" y="9726"/>
                      <a:pt x="4646" y="9292"/>
                      <a:pt x="5314" y="8891"/>
                    </a:cubicBezTo>
                    <a:cubicBezTo>
                      <a:pt x="5415" y="8791"/>
                      <a:pt x="5582" y="8757"/>
                      <a:pt x="5715" y="8724"/>
                    </a:cubicBezTo>
                    <a:cubicBezTo>
                      <a:pt x="5849" y="8724"/>
                      <a:pt x="6016" y="8757"/>
                      <a:pt x="6150" y="8824"/>
                    </a:cubicBezTo>
                    <a:cubicBezTo>
                      <a:pt x="6818" y="9125"/>
                      <a:pt x="7520" y="9426"/>
                      <a:pt x="8222" y="9726"/>
                    </a:cubicBezTo>
                    <a:cubicBezTo>
                      <a:pt x="8356" y="9810"/>
                      <a:pt x="8498" y="9852"/>
                      <a:pt x="8640" y="9852"/>
                    </a:cubicBezTo>
                    <a:cubicBezTo>
                      <a:pt x="8782" y="9852"/>
                      <a:pt x="8924" y="9810"/>
                      <a:pt x="9057" y="9726"/>
                    </a:cubicBezTo>
                    <a:cubicBezTo>
                      <a:pt x="9325" y="9492"/>
                      <a:pt x="9258" y="9192"/>
                      <a:pt x="9191" y="8924"/>
                    </a:cubicBezTo>
                    <a:cubicBezTo>
                      <a:pt x="9024" y="8156"/>
                      <a:pt x="8824" y="7420"/>
                      <a:pt x="8623" y="6685"/>
                    </a:cubicBezTo>
                    <a:cubicBezTo>
                      <a:pt x="8523" y="6418"/>
                      <a:pt x="8590" y="6117"/>
                      <a:pt x="8790" y="5916"/>
                    </a:cubicBezTo>
                    <a:cubicBezTo>
                      <a:pt x="9325" y="5315"/>
                      <a:pt x="9826" y="4713"/>
                      <a:pt x="10361" y="4112"/>
                    </a:cubicBezTo>
                    <a:cubicBezTo>
                      <a:pt x="10595" y="3944"/>
                      <a:pt x="10662" y="3610"/>
                      <a:pt x="10561" y="3376"/>
                    </a:cubicBezTo>
                    <a:cubicBezTo>
                      <a:pt x="10441" y="3136"/>
                      <a:pt x="10213" y="3004"/>
                      <a:pt x="9974" y="3004"/>
                    </a:cubicBezTo>
                    <a:cubicBezTo>
                      <a:pt x="9947" y="3004"/>
                      <a:pt x="9920" y="3005"/>
                      <a:pt x="9893" y="3009"/>
                    </a:cubicBezTo>
                    <a:cubicBezTo>
                      <a:pt x="9258" y="2975"/>
                      <a:pt x="8590" y="2942"/>
                      <a:pt x="7955" y="2908"/>
                    </a:cubicBezTo>
                    <a:cubicBezTo>
                      <a:pt x="7900" y="2915"/>
                      <a:pt x="7846" y="2919"/>
                      <a:pt x="7792" y="2919"/>
                    </a:cubicBezTo>
                    <a:cubicBezTo>
                      <a:pt x="7321" y="2919"/>
                      <a:pt x="6898" y="2660"/>
                      <a:pt x="6718" y="2240"/>
                    </a:cubicBezTo>
                    <a:cubicBezTo>
                      <a:pt x="6417" y="1605"/>
                      <a:pt x="6016" y="1037"/>
                      <a:pt x="5649" y="435"/>
                    </a:cubicBezTo>
                    <a:cubicBezTo>
                      <a:pt x="5548" y="168"/>
                      <a:pt x="5314" y="1"/>
                      <a:pt x="5014" y="1"/>
                    </a:cubicBezTo>
                    <a:close/>
                  </a:path>
                </a:pathLst>
              </a:custGeom>
              <a:solidFill>
                <a:schemeClr val="accent3"/>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41"/>
              <p:cNvSpPr/>
              <p:nvPr/>
            </p:nvSpPr>
            <p:spPr>
              <a:xfrm>
                <a:off x="2833356" y="4027930"/>
                <a:ext cx="207429" cy="202235"/>
              </a:xfrm>
              <a:custGeom>
                <a:avLst/>
                <a:gdLst/>
                <a:ahLst/>
                <a:cxnLst/>
                <a:rect l="l" t="t" r="r" b="b"/>
                <a:pathLst>
                  <a:path w="10662" h="10395" extrusionOk="0">
                    <a:moveTo>
                      <a:pt x="10562" y="3376"/>
                    </a:moveTo>
                    <a:cubicBezTo>
                      <a:pt x="10428" y="3142"/>
                      <a:pt x="10161" y="2975"/>
                      <a:pt x="9893" y="3008"/>
                    </a:cubicBezTo>
                    <a:cubicBezTo>
                      <a:pt x="9258" y="2975"/>
                      <a:pt x="8590" y="2941"/>
                      <a:pt x="7955" y="2908"/>
                    </a:cubicBezTo>
                    <a:cubicBezTo>
                      <a:pt x="7420" y="2975"/>
                      <a:pt x="6919" y="2708"/>
                      <a:pt x="6718" y="2240"/>
                    </a:cubicBezTo>
                    <a:cubicBezTo>
                      <a:pt x="6417" y="1605"/>
                      <a:pt x="6016" y="1036"/>
                      <a:pt x="5649" y="435"/>
                    </a:cubicBezTo>
                    <a:cubicBezTo>
                      <a:pt x="5548" y="168"/>
                      <a:pt x="5314" y="0"/>
                      <a:pt x="5014" y="0"/>
                    </a:cubicBezTo>
                    <a:lnTo>
                      <a:pt x="4980" y="0"/>
                    </a:lnTo>
                    <a:cubicBezTo>
                      <a:pt x="4713" y="34"/>
                      <a:pt x="4479" y="234"/>
                      <a:pt x="4412" y="502"/>
                    </a:cubicBezTo>
                    <a:cubicBezTo>
                      <a:pt x="4178" y="1170"/>
                      <a:pt x="3877" y="1805"/>
                      <a:pt x="3677" y="2474"/>
                    </a:cubicBezTo>
                    <a:cubicBezTo>
                      <a:pt x="3543" y="2975"/>
                      <a:pt x="3109" y="3309"/>
                      <a:pt x="2574" y="3343"/>
                    </a:cubicBezTo>
                    <a:cubicBezTo>
                      <a:pt x="1939" y="3476"/>
                      <a:pt x="1304" y="3610"/>
                      <a:pt x="669" y="3777"/>
                    </a:cubicBezTo>
                    <a:cubicBezTo>
                      <a:pt x="402" y="3777"/>
                      <a:pt x="168" y="3978"/>
                      <a:pt x="67" y="4245"/>
                    </a:cubicBezTo>
                    <a:cubicBezTo>
                      <a:pt x="1" y="4512"/>
                      <a:pt x="134" y="4813"/>
                      <a:pt x="368" y="4947"/>
                    </a:cubicBezTo>
                    <a:cubicBezTo>
                      <a:pt x="1003" y="5448"/>
                      <a:pt x="1605" y="5949"/>
                      <a:pt x="2206" y="6451"/>
                    </a:cubicBezTo>
                    <a:cubicBezTo>
                      <a:pt x="2440" y="6618"/>
                      <a:pt x="2574" y="6919"/>
                      <a:pt x="2507" y="7186"/>
                    </a:cubicBezTo>
                    <a:cubicBezTo>
                      <a:pt x="2440" y="7955"/>
                      <a:pt x="2373" y="8723"/>
                      <a:pt x="2307" y="9492"/>
                    </a:cubicBezTo>
                    <a:cubicBezTo>
                      <a:pt x="2307" y="9793"/>
                      <a:pt x="2273" y="10094"/>
                      <a:pt x="2574" y="10261"/>
                    </a:cubicBezTo>
                    <a:cubicBezTo>
                      <a:pt x="2841" y="10394"/>
                      <a:pt x="3176" y="10361"/>
                      <a:pt x="3376" y="10127"/>
                    </a:cubicBezTo>
                    <a:cubicBezTo>
                      <a:pt x="4011" y="9726"/>
                      <a:pt x="4679" y="9291"/>
                      <a:pt x="5314" y="8890"/>
                    </a:cubicBezTo>
                    <a:cubicBezTo>
                      <a:pt x="5548" y="8723"/>
                      <a:pt x="5883" y="8690"/>
                      <a:pt x="6150" y="8824"/>
                    </a:cubicBezTo>
                    <a:cubicBezTo>
                      <a:pt x="6852" y="9124"/>
                      <a:pt x="7554" y="9425"/>
                      <a:pt x="8222" y="9726"/>
                    </a:cubicBezTo>
                    <a:cubicBezTo>
                      <a:pt x="8489" y="9893"/>
                      <a:pt x="8824" y="9893"/>
                      <a:pt x="9058" y="9726"/>
                    </a:cubicBezTo>
                    <a:cubicBezTo>
                      <a:pt x="9325" y="9492"/>
                      <a:pt x="9258" y="9191"/>
                      <a:pt x="9191" y="8924"/>
                    </a:cubicBezTo>
                    <a:cubicBezTo>
                      <a:pt x="9024" y="8155"/>
                      <a:pt x="8824" y="7420"/>
                      <a:pt x="8623" y="6685"/>
                    </a:cubicBezTo>
                    <a:cubicBezTo>
                      <a:pt x="8523" y="6417"/>
                      <a:pt x="8590" y="6116"/>
                      <a:pt x="8790" y="5916"/>
                    </a:cubicBezTo>
                    <a:cubicBezTo>
                      <a:pt x="9325" y="5314"/>
                      <a:pt x="9826" y="4713"/>
                      <a:pt x="10361" y="4111"/>
                    </a:cubicBezTo>
                    <a:cubicBezTo>
                      <a:pt x="10595" y="3944"/>
                      <a:pt x="10662" y="3643"/>
                      <a:pt x="10562" y="33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44" name="Google Shape;1244;p41"/>
            <p:cNvGrpSpPr/>
            <p:nvPr/>
          </p:nvGrpSpPr>
          <p:grpSpPr>
            <a:xfrm>
              <a:off x="1428677" y="2977179"/>
              <a:ext cx="1316189" cy="1344115"/>
              <a:chOff x="1428677" y="2977179"/>
              <a:chExt cx="1316189" cy="1344115"/>
            </a:xfrm>
          </p:grpSpPr>
          <p:sp>
            <p:nvSpPr>
              <p:cNvPr id="1245" name="Google Shape;1245;p41"/>
              <p:cNvSpPr/>
              <p:nvPr/>
            </p:nvSpPr>
            <p:spPr>
              <a:xfrm>
                <a:off x="1428677" y="2979972"/>
                <a:ext cx="1316189" cy="1341322"/>
              </a:xfrm>
              <a:custGeom>
                <a:avLst/>
                <a:gdLst/>
                <a:ahLst/>
                <a:cxnLst/>
                <a:rect l="l" t="t" r="r" b="b"/>
                <a:pathLst>
                  <a:path w="67445" h="68122" extrusionOk="0">
                    <a:moveTo>
                      <a:pt x="38809" y="1"/>
                    </a:moveTo>
                    <a:cubicBezTo>
                      <a:pt x="37285" y="1"/>
                      <a:pt x="36224" y="899"/>
                      <a:pt x="35260" y="2062"/>
                    </a:cubicBezTo>
                    <a:cubicBezTo>
                      <a:pt x="32419" y="5538"/>
                      <a:pt x="29311" y="8846"/>
                      <a:pt x="26737" y="12556"/>
                    </a:cubicBezTo>
                    <a:cubicBezTo>
                      <a:pt x="24989" y="15125"/>
                      <a:pt x="22864" y="15952"/>
                      <a:pt x="20328" y="15952"/>
                    </a:cubicBezTo>
                    <a:cubicBezTo>
                      <a:pt x="19663" y="15952"/>
                      <a:pt x="18970" y="15895"/>
                      <a:pt x="18248" y="15798"/>
                    </a:cubicBezTo>
                    <a:cubicBezTo>
                      <a:pt x="14071" y="15230"/>
                      <a:pt x="9893" y="14895"/>
                      <a:pt x="5715" y="14428"/>
                    </a:cubicBezTo>
                    <a:cubicBezTo>
                      <a:pt x="5390" y="14397"/>
                      <a:pt x="5069" y="14379"/>
                      <a:pt x="4753" y="14379"/>
                    </a:cubicBezTo>
                    <a:cubicBezTo>
                      <a:pt x="3316" y="14379"/>
                      <a:pt x="2007" y="14756"/>
                      <a:pt x="1103" y="16099"/>
                    </a:cubicBezTo>
                    <a:cubicBezTo>
                      <a:pt x="0" y="17836"/>
                      <a:pt x="468" y="19441"/>
                      <a:pt x="1571" y="21112"/>
                    </a:cubicBezTo>
                    <a:cubicBezTo>
                      <a:pt x="4378" y="25423"/>
                      <a:pt x="7052" y="29801"/>
                      <a:pt x="9826" y="34113"/>
                    </a:cubicBezTo>
                    <a:cubicBezTo>
                      <a:pt x="10896" y="35784"/>
                      <a:pt x="11096" y="37288"/>
                      <a:pt x="10227" y="39126"/>
                    </a:cubicBezTo>
                    <a:cubicBezTo>
                      <a:pt x="8155" y="43671"/>
                      <a:pt x="6217" y="48250"/>
                      <a:pt x="4378" y="52862"/>
                    </a:cubicBezTo>
                    <a:cubicBezTo>
                      <a:pt x="3710" y="54600"/>
                      <a:pt x="2908" y="56505"/>
                      <a:pt x="4445" y="58176"/>
                    </a:cubicBezTo>
                    <a:cubicBezTo>
                      <a:pt x="5277" y="59083"/>
                      <a:pt x="6238" y="59392"/>
                      <a:pt x="7254" y="59392"/>
                    </a:cubicBezTo>
                    <a:cubicBezTo>
                      <a:pt x="8034" y="59392"/>
                      <a:pt x="8846" y="59210"/>
                      <a:pt x="9659" y="58978"/>
                    </a:cubicBezTo>
                    <a:cubicBezTo>
                      <a:pt x="14405" y="57708"/>
                      <a:pt x="19151" y="56505"/>
                      <a:pt x="23896" y="55235"/>
                    </a:cubicBezTo>
                    <a:cubicBezTo>
                      <a:pt x="24423" y="55065"/>
                      <a:pt x="24970" y="54981"/>
                      <a:pt x="25515" y="54981"/>
                    </a:cubicBezTo>
                    <a:cubicBezTo>
                      <a:pt x="25939" y="54981"/>
                      <a:pt x="26361" y="55032"/>
                      <a:pt x="26771" y="55134"/>
                    </a:cubicBezTo>
                    <a:cubicBezTo>
                      <a:pt x="27706" y="55368"/>
                      <a:pt x="28575" y="55836"/>
                      <a:pt x="29277" y="56505"/>
                    </a:cubicBezTo>
                    <a:cubicBezTo>
                      <a:pt x="32953" y="59746"/>
                      <a:pt x="36663" y="62955"/>
                      <a:pt x="40306" y="66230"/>
                    </a:cubicBezTo>
                    <a:cubicBezTo>
                      <a:pt x="41440" y="67235"/>
                      <a:pt x="42614" y="68122"/>
                      <a:pt x="44027" y="68122"/>
                    </a:cubicBezTo>
                    <a:cubicBezTo>
                      <a:pt x="44446" y="68122"/>
                      <a:pt x="44886" y="68044"/>
                      <a:pt x="45353" y="67868"/>
                    </a:cubicBezTo>
                    <a:cubicBezTo>
                      <a:pt x="47458" y="67032"/>
                      <a:pt x="47625" y="64994"/>
                      <a:pt x="47792" y="63155"/>
                    </a:cubicBezTo>
                    <a:cubicBezTo>
                      <a:pt x="48193" y="58176"/>
                      <a:pt x="48528" y="53196"/>
                      <a:pt x="48695" y="48216"/>
                    </a:cubicBezTo>
                    <a:cubicBezTo>
                      <a:pt x="48795" y="46178"/>
                      <a:pt x="49631" y="44874"/>
                      <a:pt x="51302" y="43905"/>
                    </a:cubicBezTo>
                    <a:cubicBezTo>
                      <a:pt x="55747" y="41298"/>
                      <a:pt x="60091" y="38591"/>
                      <a:pt x="64536" y="36018"/>
                    </a:cubicBezTo>
                    <a:cubicBezTo>
                      <a:pt x="66274" y="35048"/>
                      <a:pt x="67444" y="33812"/>
                      <a:pt x="67210" y="31773"/>
                    </a:cubicBezTo>
                    <a:cubicBezTo>
                      <a:pt x="66976" y="29835"/>
                      <a:pt x="65539" y="28865"/>
                      <a:pt x="63868" y="28230"/>
                    </a:cubicBezTo>
                    <a:cubicBezTo>
                      <a:pt x="59924" y="26726"/>
                      <a:pt x="56014" y="25156"/>
                      <a:pt x="52070" y="23819"/>
                    </a:cubicBezTo>
                    <a:cubicBezTo>
                      <a:pt x="48728" y="22649"/>
                      <a:pt x="46456" y="20978"/>
                      <a:pt x="45921" y="17101"/>
                    </a:cubicBezTo>
                    <a:cubicBezTo>
                      <a:pt x="45286" y="12656"/>
                      <a:pt x="44016" y="8311"/>
                      <a:pt x="43013" y="3900"/>
                    </a:cubicBezTo>
                    <a:cubicBezTo>
                      <a:pt x="42612" y="2162"/>
                      <a:pt x="41944" y="725"/>
                      <a:pt x="39972" y="157"/>
                    </a:cubicBezTo>
                    <a:lnTo>
                      <a:pt x="39805" y="123"/>
                    </a:lnTo>
                    <a:lnTo>
                      <a:pt x="39671" y="90"/>
                    </a:lnTo>
                    <a:cubicBezTo>
                      <a:pt x="39368" y="29"/>
                      <a:pt x="39081" y="1"/>
                      <a:pt x="3880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1"/>
              <p:cNvSpPr/>
              <p:nvPr/>
            </p:nvSpPr>
            <p:spPr>
              <a:xfrm>
                <a:off x="1430601" y="2977179"/>
                <a:ext cx="1312142" cy="1342045"/>
              </a:xfrm>
              <a:custGeom>
                <a:avLst/>
                <a:gdLst/>
                <a:ahLst/>
                <a:cxnLst/>
                <a:rect l="l" t="t" r="r" b="b"/>
                <a:pathLst>
                  <a:path w="67445" h="68982" extrusionOk="0">
                    <a:moveTo>
                      <a:pt x="1137" y="16410"/>
                    </a:moveTo>
                    <a:cubicBezTo>
                      <a:pt x="2173" y="14773"/>
                      <a:pt x="3911" y="14572"/>
                      <a:pt x="5715" y="14739"/>
                    </a:cubicBezTo>
                    <a:cubicBezTo>
                      <a:pt x="9893" y="15140"/>
                      <a:pt x="14071" y="15508"/>
                      <a:pt x="18248" y="16076"/>
                    </a:cubicBezTo>
                    <a:cubicBezTo>
                      <a:pt x="21724" y="16544"/>
                      <a:pt x="24532" y="16076"/>
                      <a:pt x="26771" y="12868"/>
                    </a:cubicBezTo>
                    <a:cubicBezTo>
                      <a:pt x="29311" y="9158"/>
                      <a:pt x="32419" y="5849"/>
                      <a:pt x="35293" y="2373"/>
                    </a:cubicBezTo>
                    <a:cubicBezTo>
                      <a:pt x="36429" y="970"/>
                      <a:pt x="37666" y="0"/>
                      <a:pt x="39671" y="402"/>
                    </a:cubicBezTo>
                    <a:lnTo>
                      <a:pt x="39838" y="435"/>
                    </a:lnTo>
                    <a:lnTo>
                      <a:pt x="39972" y="468"/>
                    </a:lnTo>
                    <a:cubicBezTo>
                      <a:pt x="41944" y="1003"/>
                      <a:pt x="42612" y="2440"/>
                      <a:pt x="43013" y="4212"/>
                    </a:cubicBezTo>
                    <a:cubicBezTo>
                      <a:pt x="44016" y="8590"/>
                      <a:pt x="45286" y="12934"/>
                      <a:pt x="45921" y="17379"/>
                    </a:cubicBezTo>
                    <a:cubicBezTo>
                      <a:pt x="46456" y="21290"/>
                      <a:pt x="48762" y="22961"/>
                      <a:pt x="52070" y="24097"/>
                    </a:cubicBezTo>
                    <a:cubicBezTo>
                      <a:pt x="56048" y="25467"/>
                      <a:pt x="59924" y="27005"/>
                      <a:pt x="63868" y="28509"/>
                    </a:cubicBezTo>
                    <a:cubicBezTo>
                      <a:pt x="65539" y="29144"/>
                      <a:pt x="67010" y="30113"/>
                      <a:pt x="67210" y="32051"/>
                    </a:cubicBezTo>
                    <a:cubicBezTo>
                      <a:pt x="67444" y="34090"/>
                      <a:pt x="66274" y="35327"/>
                      <a:pt x="64570" y="36329"/>
                    </a:cubicBezTo>
                    <a:cubicBezTo>
                      <a:pt x="60125" y="38903"/>
                      <a:pt x="55780" y="41610"/>
                      <a:pt x="51335" y="44217"/>
                    </a:cubicBezTo>
                    <a:cubicBezTo>
                      <a:pt x="49631" y="45219"/>
                      <a:pt x="48795" y="46523"/>
                      <a:pt x="48695" y="48561"/>
                    </a:cubicBezTo>
                    <a:cubicBezTo>
                      <a:pt x="48528" y="53541"/>
                      <a:pt x="48194" y="58521"/>
                      <a:pt x="47793" y="63467"/>
                    </a:cubicBezTo>
                    <a:cubicBezTo>
                      <a:pt x="47625" y="65305"/>
                      <a:pt x="47458" y="67377"/>
                      <a:pt x="45353" y="68213"/>
                    </a:cubicBezTo>
                    <a:cubicBezTo>
                      <a:pt x="43314" y="68982"/>
                      <a:pt x="41777" y="67879"/>
                      <a:pt x="40306" y="66575"/>
                    </a:cubicBezTo>
                    <a:cubicBezTo>
                      <a:pt x="36663" y="63300"/>
                      <a:pt x="32954" y="60092"/>
                      <a:pt x="29277" y="56816"/>
                    </a:cubicBezTo>
                    <a:cubicBezTo>
                      <a:pt x="27840" y="55479"/>
                      <a:pt x="25802" y="54978"/>
                      <a:pt x="23897" y="55580"/>
                    </a:cubicBezTo>
                    <a:cubicBezTo>
                      <a:pt x="19151" y="56816"/>
                      <a:pt x="14405" y="58053"/>
                      <a:pt x="9659" y="59323"/>
                    </a:cubicBezTo>
                    <a:cubicBezTo>
                      <a:pt x="7788" y="59858"/>
                      <a:pt x="5916" y="60125"/>
                      <a:pt x="4445" y="58521"/>
                    </a:cubicBezTo>
                    <a:cubicBezTo>
                      <a:pt x="2908" y="56850"/>
                      <a:pt x="3677" y="54945"/>
                      <a:pt x="4379" y="53240"/>
                    </a:cubicBezTo>
                    <a:cubicBezTo>
                      <a:pt x="6250" y="48628"/>
                      <a:pt x="8189" y="44049"/>
                      <a:pt x="10227" y="39504"/>
                    </a:cubicBezTo>
                    <a:cubicBezTo>
                      <a:pt x="11063" y="37633"/>
                      <a:pt x="10896" y="36129"/>
                      <a:pt x="9826" y="34491"/>
                    </a:cubicBezTo>
                    <a:cubicBezTo>
                      <a:pt x="7052" y="30079"/>
                      <a:pt x="4379" y="25701"/>
                      <a:pt x="1571" y="21423"/>
                    </a:cubicBezTo>
                    <a:cubicBezTo>
                      <a:pt x="502" y="19752"/>
                      <a:pt x="0" y="18115"/>
                      <a:pt x="1137" y="164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1"/>
              <p:cNvSpPr/>
              <p:nvPr/>
            </p:nvSpPr>
            <p:spPr>
              <a:xfrm>
                <a:off x="1703691" y="3677442"/>
                <a:ext cx="154765" cy="118364"/>
              </a:xfrm>
              <a:custGeom>
                <a:avLst/>
                <a:gdLst/>
                <a:ahLst/>
                <a:cxnLst/>
                <a:rect l="l" t="t" r="r" b="b"/>
                <a:pathLst>
                  <a:path w="7955" h="6084" extrusionOk="0">
                    <a:moveTo>
                      <a:pt x="7587" y="3978"/>
                    </a:moveTo>
                    <a:cubicBezTo>
                      <a:pt x="7253" y="5382"/>
                      <a:pt x="5381" y="6084"/>
                      <a:pt x="3376" y="5582"/>
                    </a:cubicBezTo>
                    <a:cubicBezTo>
                      <a:pt x="1371" y="5081"/>
                      <a:pt x="0" y="3510"/>
                      <a:pt x="335" y="2106"/>
                    </a:cubicBezTo>
                    <a:cubicBezTo>
                      <a:pt x="669" y="736"/>
                      <a:pt x="2574" y="1"/>
                      <a:pt x="4579" y="502"/>
                    </a:cubicBezTo>
                    <a:cubicBezTo>
                      <a:pt x="6584" y="1037"/>
                      <a:pt x="7955" y="2574"/>
                      <a:pt x="7587" y="397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41"/>
              <p:cNvSpPr/>
              <p:nvPr/>
            </p:nvSpPr>
            <p:spPr>
              <a:xfrm>
                <a:off x="2195241" y="3804250"/>
                <a:ext cx="154765" cy="118345"/>
              </a:xfrm>
              <a:custGeom>
                <a:avLst/>
                <a:gdLst/>
                <a:ahLst/>
                <a:cxnLst/>
                <a:rect l="l" t="t" r="r" b="b"/>
                <a:pathLst>
                  <a:path w="7955" h="6083" extrusionOk="0">
                    <a:moveTo>
                      <a:pt x="7621" y="3977"/>
                    </a:moveTo>
                    <a:cubicBezTo>
                      <a:pt x="7286" y="5381"/>
                      <a:pt x="5381" y="6083"/>
                      <a:pt x="3376" y="5581"/>
                    </a:cubicBezTo>
                    <a:cubicBezTo>
                      <a:pt x="1371" y="5047"/>
                      <a:pt x="1" y="3476"/>
                      <a:pt x="335" y="2106"/>
                    </a:cubicBezTo>
                    <a:cubicBezTo>
                      <a:pt x="669" y="735"/>
                      <a:pt x="2574" y="0"/>
                      <a:pt x="4579" y="501"/>
                    </a:cubicBezTo>
                    <a:cubicBezTo>
                      <a:pt x="6585" y="1003"/>
                      <a:pt x="7955" y="2573"/>
                      <a:pt x="7621" y="397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1"/>
              <p:cNvSpPr/>
              <p:nvPr/>
            </p:nvSpPr>
            <p:spPr>
              <a:xfrm>
                <a:off x="1754410" y="3442076"/>
                <a:ext cx="282195" cy="255969"/>
              </a:xfrm>
              <a:custGeom>
                <a:avLst/>
                <a:gdLst/>
                <a:ahLst/>
                <a:cxnLst/>
                <a:rect l="l" t="t" r="r" b="b"/>
                <a:pathLst>
                  <a:path w="14505" h="13157" extrusionOk="0">
                    <a:moveTo>
                      <a:pt x="7074" y="1"/>
                    </a:moveTo>
                    <a:cubicBezTo>
                      <a:pt x="4174" y="1"/>
                      <a:pt x="1529" y="1978"/>
                      <a:pt x="802" y="4913"/>
                    </a:cubicBezTo>
                    <a:cubicBezTo>
                      <a:pt x="0" y="8489"/>
                      <a:pt x="2206" y="12032"/>
                      <a:pt x="5749" y="12934"/>
                    </a:cubicBezTo>
                    <a:cubicBezTo>
                      <a:pt x="6313" y="13085"/>
                      <a:pt x="6879" y="13157"/>
                      <a:pt x="7435" y="13157"/>
                    </a:cubicBezTo>
                    <a:cubicBezTo>
                      <a:pt x="10339" y="13157"/>
                      <a:pt x="12979" y="11200"/>
                      <a:pt x="13736" y="8256"/>
                    </a:cubicBezTo>
                    <a:cubicBezTo>
                      <a:pt x="14505" y="4679"/>
                      <a:pt x="12333" y="1137"/>
                      <a:pt x="8790" y="234"/>
                    </a:cubicBezTo>
                    <a:cubicBezTo>
                      <a:pt x="8217" y="76"/>
                      <a:pt x="7641" y="1"/>
                      <a:pt x="707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1"/>
              <p:cNvSpPr/>
              <p:nvPr/>
            </p:nvSpPr>
            <p:spPr>
              <a:xfrm>
                <a:off x="1754410" y="3435578"/>
                <a:ext cx="197021" cy="260094"/>
              </a:xfrm>
              <a:custGeom>
                <a:avLst/>
                <a:gdLst/>
                <a:ahLst/>
                <a:cxnLst/>
                <a:rect l="l" t="t" r="r" b="b"/>
                <a:pathLst>
                  <a:path w="10127" h="13369" extrusionOk="0">
                    <a:moveTo>
                      <a:pt x="802" y="5247"/>
                    </a:moveTo>
                    <a:cubicBezTo>
                      <a:pt x="0" y="8823"/>
                      <a:pt x="2206" y="12366"/>
                      <a:pt x="5749" y="13268"/>
                    </a:cubicBezTo>
                    <a:cubicBezTo>
                      <a:pt x="5916" y="13302"/>
                      <a:pt x="6083" y="13335"/>
                      <a:pt x="6216" y="13369"/>
                    </a:cubicBezTo>
                    <a:cubicBezTo>
                      <a:pt x="10127" y="8389"/>
                      <a:pt x="9158" y="3409"/>
                      <a:pt x="7888" y="401"/>
                    </a:cubicBezTo>
                    <a:cubicBezTo>
                      <a:pt x="4646" y="0"/>
                      <a:pt x="1604" y="2072"/>
                      <a:pt x="802" y="524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1"/>
              <p:cNvSpPr/>
              <p:nvPr/>
            </p:nvSpPr>
            <p:spPr>
              <a:xfrm>
                <a:off x="2104872" y="3531763"/>
                <a:ext cx="282195" cy="256008"/>
              </a:xfrm>
              <a:custGeom>
                <a:avLst/>
                <a:gdLst/>
                <a:ahLst/>
                <a:cxnLst/>
                <a:rect l="l" t="t" r="r" b="b"/>
                <a:pathLst>
                  <a:path w="14505" h="13159" extrusionOk="0">
                    <a:moveTo>
                      <a:pt x="7040" y="1"/>
                    </a:moveTo>
                    <a:cubicBezTo>
                      <a:pt x="4165" y="1"/>
                      <a:pt x="1528" y="1957"/>
                      <a:pt x="802" y="4916"/>
                    </a:cubicBezTo>
                    <a:cubicBezTo>
                      <a:pt x="0" y="8492"/>
                      <a:pt x="2206" y="12034"/>
                      <a:pt x="5749" y="12937"/>
                    </a:cubicBezTo>
                    <a:cubicBezTo>
                      <a:pt x="6312" y="13087"/>
                      <a:pt x="6878" y="13159"/>
                      <a:pt x="7434" y="13159"/>
                    </a:cubicBezTo>
                    <a:cubicBezTo>
                      <a:pt x="10337" y="13159"/>
                      <a:pt x="12973" y="11198"/>
                      <a:pt x="13703" y="8224"/>
                    </a:cubicBezTo>
                    <a:cubicBezTo>
                      <a:pt x="14505" y="4682"/>
                      <a:pt x="12332" y="1106"/>
                      <a:pt x="8756" y="237"/>
                    </a:cubicBezTo>
                    <a:cubicBezTo>
                      <a:pt x="8183" y="77"/>
                      <a:pt x="7607" y="1"/>
                      <a:pt x="704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1"/>
              <p:cNvSpPr/>
              <p:nvPr/>
            </p:nvSpPr>
            <p:spPr>
              <a:xfrm>
                <a:off x="2104872" y="3525304"/>
                <a:ext cx="197021" cy="260094"/>
              </a:xfrm>
              <a:custGeom>
                <a:avLst/>
                <a:gdLst/>
                <a:ahLst/>
                <a:cxnLst/>
                <a:rect l="l" t="t" r="r" b="b"/>
                <a:pathLst>
                  <a:path w="10127" h="13369" extrusionOk="0">
                    <a:moveTo>
                      <a:pt x="802" y="5248"/>
                    </a:moveTo>
                    <a:cubicBezTo>
                      <a:pt x="0" y="8824"/>
                      <a:pt x="2206" y="12366"/>
                      <a:pt x="5749" y="13269"/>
                    </a:cubicBezTo>
                    <a:cubicBezTo>
                      <a:pt x="5916" y="13302"/>
                      <a:pt x="6049" y="13335"/>
                      <a:pt x="6216" y="13369"/>
                    </a:cubicBezTo>
                    <a:cubicBezTo>
                      <a:pt x="10127" y="8356"/>
                      <a:pt x="9124" y="3409"/>
                      <a:pt x="7854" y="401"/>
                    </a:cubicBezTo>
                    <a:cubicBezTo>
                      <a:pt x="4612" y="0"/>
                      <a:pt x="1571" y="2073"/>
                      <a:pt x="802" y="52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1"/>
              <p:cNvSpPr/>
              <p:nvPr/>
            </p:nvSpPr>
            <p:spPr>
              <a:xfrm>
                <a:off x="1822016" y="3360793"/>
                <a:ext cx="132022" cy="47490"/>
              </a:xfrm>
              <a:custGeom>
                <a:avLst/>
                <a:gdLst/>
                <a:ahLst/>
                <a:cxnLst/>
                <a:rect l="l" t="t" r="r" b="b"/>
                <a:pathLst>
                  <a:path w="6786" h="2441" extrusionOk="0">
                    <a:moveTo>
                      <a:pt x="2875" y="1"/>
                    </a:moveTo>
                    <a:cubicBezTo>
                      <a:pt x="2207" y="1"/>
                      <a:pt x="1538" y="68"/>
                      <a:pt x="903" y="168"/>
                    </a:cubicBezTo>
                    <a:cubicBezTo>
                      <a:pt x="369" y="302"/>
                      <a:pt x="34" y="770"/>
                      <a:pt x="68" y="1304"/>
                    </a:cubicBezTo>
                    <a:cubicBezTo>
                      <a:pt x="1" y="1739"/>
                      <a:pt x="268" y="2106"/>
                      <a:pt x="669" y="2274"/>
                    </a:cubicBezTo>
                    <a:lnTo>
                      <a:pt x="1037" y="2274"/>
                    </a:lnTo>
                    <a:cubicBezTo>
                      <a:pt x="1605" y="2173"/>
                      <a:pt x="2207" y="2106"/>
                      <a:pt x="2808" y="2106"/>
                    </a:cubicBezTo>
                    <a:cubicBezTo>
                      <a:pt x="3644" y="2106"/>
                      <a:pt x="4446" y="2207"/>
                      <a:pt x="5248" y="2407"/>
                    </a:cubicBezTo>
                    <a:cubicBezTo>
                      <a:pt x="5315" y="2441"/>
                      <a:pt x="5382" y="2441"/>
                      <a:pt x="5449" y="2441"/>
                    </a:cubicBezTo>
                    <a:cubicBezTo>
                      <a:pt x="6585" y="2307"/>
                      <a:pt x="6785" y="770"/>
                      <a:pt x="5716" y="369"/>
                    </a:cubicBezTo>
                    <a:cubicBezTo>
                      <a:pt x="4780" y="101"/>
                      <a:pt x="3844" y="1"/>
                      <a:pt x="28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1"/>
              <p:cNvSpPr/>
              <p:nvPr/>
            </p:nvSpPr>
            <p:spPr>
              <a:xfrm>
                <a:off x="2247263" y="3455733"/>
                <a:ext cx="121613" cy="78695"/>
              </a:xfrm>
              <a:custGeom>
                <a:avLst/>
                <a:gdLst/>
                <a:ahLst/>
                <a:cxnLst/>
                <a:rect l="l" t="t" r="r" b="b"/>
                <a:pathLst>
                  <a:path w="6251" h="4045" extrusionOk="0">
                    <a:moveTo>
                      <a:pt x="1203" y="0"/>
                    </a:moveTo>
                    <a:cubicBezTo>
                      <a:pt x="769" y="0"/>
                      <a:pt x="368" y="268"/>
                      <a:pt x="201" y="669"/>
                    </a:cubicBezTo>
                    <a:cubicBezTo>
                      <a:pt x="0" y="1036"/>
                      <a:pt x="67" y="1504"/>
                      <a:pt x="368" y="1805"/>
                    </a:cubicBezTo>
                    <a:cubicBezTo>
                      <a:pt x="468" y="1872"/>
                      <a:pt x="568" y="1905"/>
                      <a:pt x="702" y="1939"/>
                    </a:cubicBezTo>
                    <a:cubicBezTo>
                      <a:pt x="2072" y="2306"/>
                      <a:pt x="3376" y="2941"/>
                      <a:pt x="4512" y="3844"/>
                    </a:cubicBezTo>
                    <a:cubicBezTo>
                      <a:pt x="4646" y="3977"/>
                      <a:pt x="4846" y="4044"/>
                      <a:pt x="5047" y="4044"/>
                    </a:cubicBezTo>
                    <a:cubicBezTo>
                      <a:pt x="5348" y="4044"/>
                      <a:pt x="5682" y="3877"/>
                      <a:pt x="5882" y="3610"/>
                    </a:cubicBezTo>
                    <a:cubicBezTo>
                      <a:pt x="6250" y="3209"/>
                      <a:pt x="6217" y="2574"/>
                      <a:pt x="5816" y="2206"/>
                    </a:cubicBezTo>
                    <a:cubicBezTo>
                      <a:pt x="4512" y="1170"/>
                      <a:pt x="3042" y="435"/>
                      <a:pt x="1437" y="34"/>
                    </a:cubicBezTo>
                    <a:cubicBezTo>
                      <a:pt x="1371" y="0"/>
                      <a:pt x="1270" y="0"/>
                      <a:pt x="1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1"/>
              <p:cNvSpPr/>
              <p:nvPr/>
            </p:nvSpPr>
            <p:spPr>
              <a:xfrm>
                <a:off x="1981333" y="3706878"/>
                <a:ext cx="122352" cy="113890"/>
              </a:xfrm>
              <a:custGeom>
                <a:avLst/>
                <a:gdLst/>
                <a:ahLst/>
                <a:cxnLst/>
                <a:rect l="l" t="t" r="r" b="b"/>
                <a:pathLst>
                  <a:path w="6289" h="5854" extrusionOk="0">
                    <a:moveTo>
                      <a:pt x="1326" y="0"/>
                    </a:moveTo>
                    <a:cubicBezTo>
                      <a:pt x="988" y="0"/>
                      <a:pt x="655" y="180"/>
                      <a:pt x="535" y="593"/>
                    </a:cubicBezTo>
                    <a:cubicBezTo>
                      <a:pt x="0" y="2532"/>
                      <a:pt x="0" y="5139"/>
                      <a:pt x="2373" y="5740"/>
                    </a:cubicBezTo>
                    <a:cubicBezTo>
                      <a:pt x="2658" y="5818"/>
                      <a:pt x="2920" y="5854"/>
                      <a:pt x="3162" y="5854"/>
                    </a:cubicBezTo>
                    <a:cubicBezTo>
                      <a:pt x="5212" y="5854"/>
                      <a:pt x="5761" y="3263"/>
                      <a:pt x="6150" y="1529"/>
                    </a:cubicBezTo>
                    <a:cubicBezTo>
                      <a:pt x="6289" y="912"/>
                      <a:pt x="5777" y="509"/>
                      <a:pt x="5290" y="509"/>
                    </a:cubicBezTo>
                    <a:cubicBezTo>
                      <a:pt x="4959" y="509"/>
                      <a:pt x="4640" y="695"/>
                      <a:pt x="4545" y="1128"/>
                    </a:cubicBezTo>
                    <a:cubicBezTo>
                      <a:pt x="4311" y="2064"/>
                      <a:pt x="4245" y="4136"/>
                      <a:pt x="2941" y="4136"/>
                    </a:cubicBezTo>
                    <a:cubicBezTo>
                      <a:pt x="1404" y="4136"/>
                      <a:pt x="1905" y="1863"/>
                      <a:pt x="2172" y="1028"/>
                    </a:cubicBezTo>
                    <a:cubicBezTo>
                      <a:pt x="2353" y="406"/>
                      <a:pt x="1835" y="0"/>
                      <a:pt x="13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56" name="Google Shape;1256;p41"/>
            <p:cNvGrpSpPr/>
            <p:nvPr/>
          </p:nvGrpSpPr>
          <p:grpSpPr>
            <a:xfrm rot="2922877">
              <a:off x="3155412" y="840359"/>
              <a:ext cx="256719" cy="264599"/>
              <a:chOff x="1136563" y="3613697"/>
              <a:chExt cx="150874" cy="155472"/>
            </a:xfrm>
          </p:grpSpPr>
          <p:sp>
            <p:nvSpPr>
              <p:cNvPr id="1257" name="Google Shape;1257;p41"/>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4"/>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1"/>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 name="Hộp Văn bản 5">
            <a:extLst>
              <a:ext uri="{FF2B5EF4-FFF2-40B4-BE49-F238E27FC236}">
                <a16:creationId xmlns:a16="http://schemas.microsoft.com/office/drawing/2014/main" xmlns="" id="{18CDC817-9309-0ED5-8F78-4ED6B05134EF}"/>
              </a:ext>
            </a:extLst>
          </p:cNvPr>
          <p:cNvSpPr txBox="1"/>
          <p:nvPr/>
        </p:nvSpPr>
        <p:spPr>
          <a:xfrm>
            <a:off x="3635090" y="2025801"/>
            <a:ext cx="7612900" cy="1738938"/>
          </a:xfrm>
          <a:prstGeom prst="rect">
            <a:avLst/>
          </a:prstGeom>
          <a:noFill/>
        </p:spPr>
        <p:txBody>
          <a:bodyPr wrap="square" rtlCol="0">
            <a:spAutoFit/>
          </a:bodyPr>
          <a:lstStyle/>
          <a:p>
            <a:pPr algn="ctr" defTabSz="1219170">
              <a:buClr>
                <a:srgbClr val="000000"/>
              </a:buClr>
            </a:pPr>
            <a:r>
              <a:rPr lang="vi-VN" sz="10700" b="1" ker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BÀI TẬP 1</a:t>
            </a:r>
            <a:endParaRPr lang="en-US" sz="107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endParaRPr>
          </a:p>
        </p:txBody>
      </p:sp>
      <p:pic>
        <p:nvPicPr>
          <p:cNvPr id="8" name="Hình ảnh 7" descr="Ảnh có chứa đồ họa véc-tơ&#10;&#10;Mô tả được tạo tự động">
            <a:extLst>
              <a:ext uri="{FF2B5EF4-FFF2-40B4-BE49-F238E27FC236}">
                <a16:creationId xmlns:a16="http://schemas.microsoft.com/office/drawing/2014/main" xmlns="" id="{3BC76451-66B2-6F06-24F8-2CAA2EADB1E4}"/>
              </a:ext>
            </a:extLst>
          </p:cNvPr>
          <p:cNvPicPr>
            <a:picLocks noChangeAspect="1"/>
          </p:cNvPicPr>
          <p:nvPr/>
        </p:nvPicPr>
        <p:blipFill>
          <a:blip r:embed="rId3"/>
          <a:stretch>
            <a:fillRect/>
          </a:stretch>
        </p:blipFill>
        <p:spPr>
          <a:xfrm>
            <a:off x="5687255" y="3920927"/>
            <a:ext cx="3877416" cy="2574403"/>
          </a:xfrm>
          <a:prstGeom prst="rect">
            <a:avLst/>
          </a:prstGeom>
        </p:spPr>
      </p:pic>
    </p:spTree>
    <p:extLst>
      <p:ext uri="{BB962C8B-B14F-4D97-AF65-F5344CB8AC3E}">
        <p14:creationId xmlns:p14="http://schemas.microsoft.com/office/powerpoint/2010/main" val="11207967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wipe(right)">
                                      <p:cBhvr>
                                        <p:cTn id="7" dur="500"/>
                                        <p:tgtEl>
                                          <p:spTgt spid="118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1"/>
                                        </p:tgtEl>
                                        <p:attrNameLst>
                                          <p:attrName>style.visibility</p:attrName>
                                        </p:attrNameLst>
                                      </p:cBhvr>
                                      <p:to>
                                        <p:strVal val="visible"/>
                                      </p:to>
                                    </p:set>
                                    <p:animEffect transition="in" filter="barn(inVertical)">
                                      <p:cBhvr>
                                        <p:cTn id="22" dur="500"/>
                                        <p:tgtEl>
                                          <p:spTgt spid="1211"/>
                                        </p:tgtEl>
                                      </p:cBhvr>
                                    </p:animEffect>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animBg="1"/>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pSp>
        <p:nvGrpSpPr>
          <p:cNvPr id="1154" name="Google Shape;1154;p39"/>
          <p:cNvGrpSpPr/>
          <p:nvPr/>
        </p:nvGrpSpPr>
        <p:grpSpPr>
          <a:xfrm>
            <a:off x="10823681" y="5635473"/>
            <a:ext cx="562397" cy="570335"/>
            <a:chOff x="7124413" y="-757600"/>
            <a:chExt cx="421798" cy="427751"/>
          </a:xfrm>
        </p:grpSpPr>
        <p:sp>
          <p:nvSpPr>
            <p:cNvPr id="1155" name="Google Shape;1155;p39"/>
            <p:cNvSpPr/>
            <p:nvPr/>
          </p:nvSpPr>
          <p:spPr>
            <a:xfrm>
              <a:off x="7124413" y="-757600"/>
              <a:ext cx="421798" cy="427751"/>
            </a:xfrm>
            <a:custGeom>
              <a:avLst/>
              <a:gdLst/>
              <a:ahLst/>
              <a:cxnLst/>
              <a:rect l="l" t="t" r="r" b="b"/>
              <a:pathLst>
                <a:path w="8574" h="8695" extrusionOk="0">
                  <a:moveTo>
                    <a:pt x="4966" y="0"/>
                  </a:moveTo>
                  <a:cubicBezTo>
                    <a:pt x="4895" y="0"/>
                    <a:pt x="4823" y="30"/>
                    <a:pt x="4771" y="95"/>
                  </a:cubicBezTo>
                  <a:lnTo>
                    <a:pt x="3270" y="1863"/>
                  </a:lnTo>
                  <a:cubicBezTo>
                    <a:pt x="3203" y="1929"/>
                    <a:pt x="3137" y="1963"/>
                    <a:pt x="3036" y="1963"/>
                  </a:cubicBezTo>
                  <a:lnTo>
                    <a:pt x="368" y="1629"/>
                  </a:lnTo>
                  <a:cubicBezTo>
                    <a:pt x="134" y="1629"/>
                    <a:pt x="1" y="1829"/>
                    <a:pt x="101" y="2029"/>
                  </a:cubicBezTo>
                  <a:lnTo>
                    <a:pt x="1435" y="4631"/>
                  </a:lnTo>
                  <a:cubicBezTo>
                    <a:pt x="1435" y="4698"/>
                    <a:pt x="1469" y="4765"/>
                    <a:pt x="1435" y="4831"/>
                  </a:cubicBezTo>
                  <a:lnTo>
                    <a:pt x="835" y="7533"/>
                  </a:lnTo>
                  <a:cubicBezTo>
                    <a:pt x="808" y="7692"/>
                    <a:pt x="950" y="7830"/>
                    <a:pt x="1110" y="7830"/>
                  </a:cubicBezTo>
                  <a:cubicBezTo>
                    <a:pt x="1151" y="7830"/>
                    <a:pt x="1194" y="7821"/>
                    <a:pt x="1235" y="7800"/>
                  </a:cubicBezTo>
                  <a:lnTo>
                    <a:pt x="3337" y="6699"/>
                  </a:lnTo>
                  <a:cubicBezTo>
                    <a:pt x="3373" y="6687"/>
                    <a:pt x="3414" y="6680"/>
                    <a:pt x="3457" y="6680"/>
                  </a:cubicBezTo>
                  <a:cubicBezTo>
                    <a:pt x="3530" y="6680"/>
                    <a:pt x="3607" y="6703"/>
                    <a:pt x="3670" y="6766"/>
                  </a:cubicBezTo>
                  <a:lnTo>
                    <a:pt x="5605" y="8634"/>
                  </a:lnTo>
                  <a:cubicBezTo>
                    <a:pt x="5657" y="8676"/>
                    <a:pt x="5716" y="8695"/>
                    <a:pt x="5773" y="8695"/>
                  </a:cubicBezTo>
                  <a:cubicBezTo>
                    <a:pt x="5899" y="8695"/>
                    <a:pt x="6016" y="8605"/>
                    <a:pt x="6039" y="8467"/>
                  </a:cubicBezTo>
                  <a:lnTo>
                    <a:pt x="6472" y="5765"/>
                  </a:lnTo>
                  <a:cubicBezTo>
                    <a:pt x="6506" y="5732"/>
                    <a:pt x="6506" y="5665"/>
                    <a:pt x="6539" y="5632"/>
                  </a:cubicBezTo>
                  <a:lnTo>
                    <a:pt x="8440" y="3497"/>
                  </a:lnTo>
                  <a:cubicBezTo>
                    <a:pt x="8574" y="3330"/>
                    <a:pt x="8507" y="3130"/>
                    <a:pt x="8307" y="3064"/>
                  </a:cubicBezTo>
                  <a:lnTo>
                    <a:pt x="5872" y="2496"/>
                  </a:lnTo>
                  <a:cubicBezTo>
                    <a:pt x="5772" y="2463"/>
                    <a:pt x="5705" y="2396"/>
                    <a:pt x="5672" y="2296"/>
                  </a:cubicBezTo>
                  <a:lnTo>
                    <a:pt x="5205" y="195"/>
                  </a:lnTo>
                  <a:cubicBezTo>
                    <a:pt x="5184" y="73"/>
                    <a:pt x="5077" y="0"/>
                    <a:pt x="4966" y="0"/>
                  </a:cubicBezTo>
                  <a:close/>
                </a:path>
              </a:pathLst>
            </a:custGeom>
            <a:solidFill>
              <a:srgbClr val="FFFFFF"/>
            </a:solidFill>
            <a:ln w="76200" cap="flat" cmpd="sng">
              <a:solidFill>
                <a:srgbClr val="FFFFFF"/>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9"/>
            <p:cNvSpPr/>
            <p:nvPr/>
          </p:nvSpPr>
          <p:spPr>
            <a:xfrm>
              <a:off x="7124413" y="-757600"/>
              <a:ext cx="421798" cy="427751"/>
            </a:xfrm>
            <a:custGeom>
              <a:avLst/>
              <a:gdLst/>
              <a:ahLst/>
              <a:cxnLst/>
              <a:rect l="l" t="t" r="r" b="b"/>
              <a:pathLst>
                <a:path w="8574" h="8695" extrusionOk="0">
                  <a:moveTo>
                    <a:pt x="4966" y="0"/>
                  </a:moveTo>
                  <a:cubicBezTo>
                    <a:pt x="4895" y="0"/>
                    <a:pt x="4823" y="30"/>
                    <a:pt x="4771" y="95"/>
                  </a:cubicBezTo>
                  <a:lnTo>
                    <a:pt x="3270" y="1863"/>
                  </a:lnTo>
                  <a:cubicBezTo>
                    <a:pt x="3203" y="1929"/>
                    <a:pt x="3137" y="1963"/>
                    <a:pt x="3036" y="1963"/>
                  </a:cubicBezTo>
                  <a:lnTo>
                    <a:pt x="368" y="1629"/>
                  </a:lnTo>
                  <a:cubicBezTo>
                    <a:pt x="134" y="1629"/>
                    <a:pt x="1" y="1829"/>
                    <a:pt x="101" y="2029"/>
                  </a:cubicBezTo>
                  <a:lnTo>
                    <a:pt x="1435" y="4631"/>
                  </a:lnTo>
                  <a:cubicBezTo>
                    <a:pt x="1435" y="4698"/>
                    <a:pt x="1469" y="4765"/>
                    <a:pt x="1435" y="4831"/>
                  </a:cubicBezTo>
                  <a:lnTo>
                    <a:pt x="835" y="7533"/>
                  </a:lnTo>
                  <a:cubicBezTo>
                    <a:pt x="808" y="7692"/>
                    <a:pt x="950" y="7830"/>
                    <a:pt x="1110" y="7830"/>
                  </a:cubicBezTo>
                  <a:cubicBezTo>
                    <a:pt x="1151" y="7830"/>
                    <a:pt x="1194" y="7821"/>
                    <a:pt x="1235" y="7800"/>
                  </a:cubicBezTo>
                  <a:lnTo>
                    <a:pt x="3337" y="6699"/>
                  </a:lnTo>
                  <a:cubicBezTo>
                    <a:pt x="3373" y="6687"/>
                    <a:pt x="3414" y="6680"/>
                    <a:pt x="3457" y="6680"/>
                  </a:cubicBezTo>
                  <a:cubicBezTo>
                    <a:pt x="3530" y="6680"/>
                    <a:pt x="3607" y="6703"/>
                    <a:pt x="3670" y="6766"/>
                  </a:cubicBezTo>
                  <a:lnTo>
                    <a:pt x="5605" y="8634"/>
                  </a:lnTo>
                  <a:cubicBezTo>
                    <a:pt x="5657" y="8676"/>
                    <a:pt x="5716" y="8695"/>
                    <a:pt x="5773" y="8695"/>
                  </a:cubicBezTo>
                  <a:cubicBezTo>
                    <a:pt x="5899" y="8695"/>
                    <a:pt x="6016" y="8605"/>
                    <a:pt x="6039" y="8467"/>
                  </a:cubicBezTo>
                  <a:lnTo>
                    <a:pt x="6472" y="5765"/>
                  </a:lnTo>
                  <a:cubicBezTo>
                    <a:pt x="6506" y="5732"/>
                    <a:pt x="6506" y="5665"/>
                    <a:pt x="6539" y="5632"/>
                  </a:cubicBezTo>
                  <a:lnTo>
                    <a:pt x="8440" y="3497"/>
                  </a:lnTo>
                  <a:cubicBezTo>
                    <a:pt x="8574" y="3330"/>
                    <a:pt x="8507" y="3130"/>
                    <a:pt x="8307" y="3064"/>
                  </a:cubicBezTo>
                  <a:lnTo>
                    <a:pt x="5872" y="2496"/>
                  </a:lnTo>
                  <a:cubicBezTo>
                    <a:pt x="5772" y="2463"/>
                    <a:pt x="5705" y="2396"/>
                    <a:pt x="5672" y="2296"/>
                  </a:cubicBezTo>
                  <a:lnTo>
                    <a:pt x="5205" y="195"/>
                  </a:lnTo>
                  <a:cubicBezTo>
                    <a:pt x="5184" y="73"/>
                    <a:pt x="5077" y="0"/>
                    <a:pt x="49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6" name="Nhóm 5">
            <a:extLst>
              <a:ext uri="{FF2B5EF4-FFF2-40B4-BE49-F238E27FC236}">
                <a16:creationId xmlns:a16="http://schemas.microsoft.com/office/drawing/2014/main" xmlns="" id="{FD77AC74-D292-B7CE-353B-49D62F829FD1}"/>
              </a:ext>
            </a:extLst>
          </p:cNvPr>
          <p:cNvGrpSpPr/>
          <p:nvPr/>
        </p:nvGrpSpPr>
        <p:grpSpPr>
          <a:xfrm>
            <a:off x="221064" y="-370445"/>
            <a:ext cx="10313289" cy="2119419"/>
            <a:chOff x="567033" y="-875090"/>
            <a:chExt cx="7939045" cy="1946087"/>
          </a:xfrm>
        </p:grpSpPr>
        <p:grpSp>
          <p:nvGrpSpPr>
            <p:cNvPr id="7" name="Nhóm 6">
              <a:extLst>
                <a:ext uri="{FF2B5EF4-FFF2-40B4-BE49-F238E27FC236}">
                  <a16:creationId xmlns:a16="http://schemas.microsoft.com/office/drawing/2014/main" xmlns="" id="{1521CDA3-CEF2-682C-BC17-18B7F0C1D97B}"/>
                </a:ext>
              </a:extLst>
            </p:cNvPr>
            <p:cNvGrpSpPr/>
            <p:nvPr/>
          </p:nvGrpSpPr>
          <p:grpSpPr>
            <a:xfrm>
              <a:off x="567033" y="-875090"/>
              <a:ext cx="1875833" cy="1946087"/>
              <a:chOff x="314603" y="-654871"/>
              <a:chExt cx="1875833" cy="1946087"/>
            </a:xfrm>
          </p:grpSpPr>
          <p:sp>
            <p:nvSpPr>
              <p:cNvPr id="11" name="Hình Bầu dục 10">
                <a:extLst>
                  <a:ext uri="{FF2B5EF4-FFF2-40B4-BE49-F238E27FC236}">
                    <a16:creationId xmlns:a16="http://schemas.microsoft.com/office/drawing/2014/main" xmlns="" id="{FFCB9F87-1F51-C93A-0438-FA32C85D3271}"/>
                  </a:ext>
                </a:extLst>
              </p:cNvPr>
              <p:cNvSpPr/>
              <p:nvPr/>
            </p:nvSpPr>
            <p:spPr>
              <a:xfrm>
                <a:off x="736479" y="189993"/>
                <a:ext cx="946673" cy="81758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DF5"/>
                  </a:solidFill>
                  <a:latin typeface="Calibri"/>
                  <a:sym typeface="Arial"/>
                </a:endParaRPr>
              </a:p>
            </p:txBody>
          </p:sp>
          <p:pic>
            <p:nvPicPr>
              <p:cNvPr id="12" name="Hình ảnh 11">
                <a:extLst>
                  <a:ext uri="{FF2B5EF4-FFF2-40B4-BE49-F238E27FC236}">
                    <a16:creationId xmlns:a16="http://schemas.microsoft.com/office/drawing/2014/main" xmlns="" id="{8E3FF688-B445-B713-D82B-57B0E5305D6F}"/>
                  </a:ext>
                </a:extLst>
              </p:cNvPr>
              <p:cNvPicPr>
                <a:picLocks noChangeAspect="1"/>
              </p:cNvPicPr>
              <p:nvPr/>
            </p:nvPicPr>
            <p:blipFill>
              <a:blip r:embed="rId3"/>
              <a:stretch>
                <a:fillRect/>
              </a:stretch>
            </p:blipFill>
            <p:spPr>
              <a:xfrm>
                <a:off x="314603" y="-654871"/>
                <a:ext cx="1875833" cy="1946087"/>
              </a:xfrm>
              <a:prstGeom prst="rect">
                <a:avLst/>
              </a:prstGeom>
            </p:spPr>
          </p:pic>
        </p:grpSp>
        <p:grpSp>
          <p:nvGrpSpPr>
            <p:cNvPr id="8" name="Nhóm 7">
              <a:extLst>
                <a:ext uri="{FF2B5EF4-FFF2-40B4-BE49-F238E27FC236}">
                  <a16:creationId xmlns:a16="http://schemas.microsoft.com/office/drawing/2014/main" xmlns="" id="{17033405-D81A-DACB-8FAC-FD91C74016BB}"/>
                </a:ext>
              </a:extLst>
            </p:cNvPr>
            <p:cNvGrpSpPr/>
            <p:nvPr/>
          </p:nvGrpSpPr>
          <p:grpSpPr>
            <a:xfrm>
              <a:off x="2011252" y="-190743"/>
              <a:ext cx="6494826" cy="969346"/>
              <a:chOff x="937954" y="-3284"/>
              <a:chExt cx="11935042" cy="969346"/>
            </a:xfrm>
          </p:grpSpPr>
          <p:sp>
            <p:nvSpPr>
              <p:cNvPr id="9" name="Hình chữ nhật: Góc Tròn 8">
                <a:extLst>
                  <a:ext uri="{FF2B5EF4-FFF2-40B4-BE49-F238E27FC236}">
                    <a16:creationId xmlns:a16="http://schemas.microsoft.com/office/drawing/2014/main" xmlns="" id="{C00D3A08-5746-FFB2-02A1-BC2849086914}"/>
                  </a:ext>
                </a:extLst>
              </p:cNvPr>
              <p:cNvSpPr/>
              <p:nvPr/>
            </p:nvSpPr>
            <p:spPr>
              <a:xfrm>
                <a:off x="937954" y="-3284"/>
                <a:ext cx="11656938" cy="969346"/>
              </a:xfrm>
              <a:custGeom>
                <a:avLst/>
                <a:gdLst>
                  <a:gd name="connsiteX0" fmla="*/ 0 w 11656938"/>
                  <a:gd name="connsiteY0" fmla="*/ 161561 h 969346"/>
                  <a:gd name="connsiteX1" fmla="*/ 161561 w 11656938"/>
                  <a:gd name="connsiteY1" fmla="*/ 0 h 969346"/>
                  <a:gd name="connsiteX2" fmla="*/ 11495377 w 11656938"/>
                  <a:gd name="connsiteY2" fmla="*/ 0 h 969346"/>
                  <a:gd name="connsiteX3" fmla="*/ 11656938 w 11656938"/>
                  <a:gd name="connsiteY3" fmla="*/ 161561 h 969346"/>
                  <a:gd name="connsiteX4" fmla="*/ 11656938 w 11656938"/>
                  <a:gd name="connsiteY4" fmla="*/ 807785 h 969346"/>
                  <a:gd name="connsiteX5" fmla="*/ 11495377 w 11656938"/>
                  <a:gd name="connsiteY5" fmla="*/ 969346 h 969346"/>
                  <a:gd name="connsiteX6" fmla="*/ 161561 w 11656938"/>
                  <a:gd name="connsiteY6" fmla="*/ 969346 h 969346"/>
                  <a:gd name="connsiteX7" fmla="*/ 0 w 11656938"/>
                  <a:gd name="connsiteY7" fmla="*/ 807785 h 969346"/>
                  <a:gd name="connsiteX8" fmla="*/ 0 w 11656938"/>
                  <a:gd name="connsiteY8" fmla="*/ 161561 h 96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6938" h="969346" fill="none" extrusionOk="0">
                    <a:moveTo>
                      <a:pt x="0" y="161561"/>
                    </a:moveTo>
                    <a:cubicBezTo>
                      <a:pt x="128" y="75791"/>
                      <a:pt x="79403" y="11865"/>
                      <a:pt x="161561" y="0"/>
                    </a:cubicBezTo>
                    <a:cubicBezTo>
                      <a:pt x="2649440" y="72427"/>
                      <a:pt x="6160732" y="61419"/>
                      <a:pt x="11495377" y="0"/>
                    </a:cubicBezTo>
                    <a:cubicBezTo>
                      <a:pt x="11583068" y="-10579"/>
                      <a:pt x="11641594" y="67692"/>
                      <a:pt x="11656938" y="161561"/>
                    </a:cubicBezTo>
                    <a:cubicBezTo>
                      <a:pt x="11644907" y="456223"/>
                      <a:pt x="11684861" y="704226"/>
                      <a:pt x="11656938" y="807785"/>
                    </a:cubicBezTo>
                    <a:cubicBezTo>
                      <a:pt x="11658468" y="889246"/>
                      <a:pt x="11577339" y="961200"/>
                      <a:pt x="11495377" y="969346"/>
                    </a:cubicBezTo>
                    <a:cubicBezTo>
                      <a:pt x="8960185" y="999173"/>
                      <a:pt x="5012936" y="890040"/>
                      <a:pt x="161561" y="969346"/>
                    </a:cubicBezTo>
                    <a:cubicBezTo>
                      <a:pt x="84843" y="967932"/>
                      <a:pt x="-11015" y="899191"/>
                      <a:pt x="0" y="807785"/>
                    </a:cubicBezTo>
                    <a:cubicBezTo>
                      <a:pt x="-43356" y="589905"/>
                      <a:pt x="-15942" y="387603"/>
                      <a:pt x="0" y="161561"/>
                    </a:cubicBezTo>
                    <a:close/>
                  </a:path>
                  <a:path w="11656938" h="969346" stroke="0" extrusionOk="0">
                    <a:moveTo>
                      <a:pt x="0" y="161561"/>
                    </a:moveTo>
                    <a:cubicBezTo>
                      <a:pt x="8517" y="74655"/>
                      <a:pt x="77692" y="11166"/>
                      <a:pt x="161561" y="0"/>
                    </a:cubicBezTo>
                    <a:cubicBezTo>
                      <a:pt x="5291966" y="123000"/>
                      <a:pt x="6927156" y="-96860"/>
                      <a:pt x="11495377" y="0"/>
                    </a:cubicBezTo>
                    <a:cubicBezTo>
                      <a:pt x="11572201" y="-9453"/>
                      <a:pt x="11660120" y="65918"/>
                      <a:pt x="11656938" y="161561"/>
                    </a:cubicBezTo>
                    <a:cubicBezTo>
                      <a:pt x="11672442" y="293364"/>
                      <a:pt x="11658466" y="502790"/>
                      <a:pt x="11656938" y="807785"/>
                    </a:cubicBezTo>
                    <a:cubicBezTo>
                      <a:pt x="11646248" y="900886"/>
                      <a:pt x="11576339" y="967993"/>
                      <a:pt x="11495377" y="969346"/>
                    </a:cubicBezTo>
                    <a:cubicBezTo>
                      <a:pt x="8845368" y="808639"/>
                      <a:pt x="4514861" y="1009013"/>
                      <a:pt x="161561" y="969346"/>
                    </a:cubicBezTo>
                    <a:cubicBezTo>
                      <a:pt x="67501" y="968370"/>
                      <a:pt x="-13581" y="890860"/>
                      <a:pt x="0" y="807785"/>
                    </a:cubicBezTo>
                    <a:cubicBezTo>
                      <a:pt x="-27106" y="616034"/>
                      <a:pt x="40416" y="417550"/>
                      <a:pt x="0" y="161561"/>
                    </a:cubicBezTo>
                    <a:close/>
                  </a:path>
                </a:pathLst>
              </a:custGeom>
              <a:solidFill>
                <a:schemeClr val="accent1">
                  <a:lumMod val="60000"/>
                  <a:lumOff val="40000"/>
                </a:schemeClr>
              </a:solidFill>
              <a:ln w="127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DF5"/>
                  </a:solidFill>
                  <a:latin typeface="Calibri"/>
                  <a:sym typeface="Arial"/>
                </a:endParaRPr>
              </a:p>
            </p:txBody>
          </p:sp>
          <p:sp>
            <p:nvSpPr>
              <p:cNvPr id="10" name="Hộp Văn bản 9">
                <a:extLst>
                  <a:ext uri="{FF2B5EF4-FFF2-40B4-BE49-F238E27FC236}">
                    <a16:creationId xmlns:a16="http://schemas.microsoft.com/office/drawing/2014/main" xmlns="" id="{5CF5E086-544B-529A-A7CF-B10132212223}"/>
                  </a:ext>
                </a:extLst>
              </p:cNvPr>
              <p:cNvSpPr txBox="1"/>
              <p:nvPr/>
            </p:nvSpPr>
            <p:spPr>
              <a:xfrm>
                <a:off x="937954" y="166143"/>
                <a:ext cx="11935042" cy="612255"/>
              </a:xfrm>
              <a:prstGeom prst="rect">
                <a:avLst/>
              </a:prstGeom>
              <a:noFill/>
            </p:spPr>
            <p:txBody>
              <a:bodyPr wrap="square" rtlCol="0">
                <a:spAutoFit/>
              </a:bodyPr>
              <a:lstStyle/>
              <a:p>
                <a:pPr algn="ctr" defTabSz="1219170">
                  <a:buClr>
                    <a:srgbClr val="000000"/>
                  </a:buClr>
                </a:pPr>
                <a:r>
                  <a:rPr lang="vi-VN" sz="3733" b="1" kern="0">
                    <a:solidFill>
                      <a:srgbClr val="0070C0"/>
                    </a:solidFill>
                    <a:latin typeface="Calibri"/>
                    <a:cs typeface="Arial"/>
                    <a:sym typeface="Arial"/>
                  </a:rPr>
                  <a:t>1. Đọc bức thư sau</a:t>
                </a:r>
                <a:endParaRPr lang="en-US" sz="3733" b="1" kern="0" dirty="0">
                  <a:solidFill>
                    <a:srgbClr val="0070C0"/>
                  </a:solidFill>
                  <a:latin typeface="Calibri"/>
                  <a:cs typeface="Arial"/>
                  <a:sym typeface="Arial"/>
                </a:endParaRPr>
              </a:p>
            </p:txBody>
          </p:sp>
        </p:grpSp>
      </p:grpSp>
      <p:grpSp>
        <p:nvGrpSpPr>
          <p:cNvPr id="5" name="Group 4">
            <a:extLst>
              <a:ext uri="{FF2B5EF4-FFF2-40B4-BE49-F238E27FC236}">
                <a16:creationId xmlns:a16="http://schemas.microsoft.com/office/drawing/2014/main" xmlns="" id="{9532908C-F154-4D86-ED2B-64BFC7D39B56}"/>
              </a:ext>
            </a:extLst>
          </p:cNvPr>
          <p:cNvGrpSpPr/>
          <p:nvPr/>
        </p:nvGrpSpPr>
        <p:grpSpPr>
          <a:xfrm>
            <a:off x="2468881" y="1533769"/>
            <a:ext cx="6324599" cy="4885352"/>
            <a:chOff x="2468881" y="1533769"/>
            <a:chExt cx="6324599" cy="4885352"/>
          </a:xfrm>
        </p:grpSpPr>
        <p:sp>
          <p:nvSpPr>
            <p:cNvPr id="2" name="TextBox 1">
              <a:extLst>
                <a:ext uri="{FF2B5EF4-FFF2-40B4-BE49-F238E27FC236}">
                  <a16:creationId xmlns:a16="http://schemas.microsoft.com/office/drawing/2014/main" xmlns="" id="{C067DC5B-2710-FDA5-0482-94CE7454D40D}"/>
                </a:ext>
              </a:extLst>
            </p:cNvPr>
            <p:cNvSpPr txBox="1"/>
            <p:nvPr/>
          </p:nvSpPr>
          <p:spPr>
            <a:xfrm>
              <a:off x="4132804" y="3319388"/>
              <a:ext cx="1572294" cy="646331"/>
            </a:xfrm>
            <a:prstGeom prst="rect">
              <a:avLst/>
            </a:prstGeom>
            <a:noFill/>
          </p:spPr>
          <p:txBody>
            <a:bodyPr wrap="square">
              <a:spAutoFit/>
            </a:bodyPr>
            <a:lstStyle/>
            <a:p>
              <a:r>
                <a:rPr lang="en-US" sz="1800" b="0" i="0" u="none" strike="noStrike" dirty="0" err="1">
                  <a:effectLst/>
                  <a:latin typeface="Arial" panose="020B0604020202020204" pitchFamily="34" charset="0"/>
                </a:rPr>
                <a:t>Nguyễn</a:t>
              </a:r>
              <a:r>
                <a:rPr lang="en-US" sz="1800" b="0" i="0" u="none" strike="noStrike" dirty="0">
                  <a:effectLst/>
                  <a:latin typeface="Arial" panose="020B0604020202020204" pitchFamily="34" charset="0"/>
                </a:rPr>
                <a:t> </a:t>
              </a:r>
              <a:r>
                <a:rPr lang="en-US" sz="1800" b="0" i="0" u="none" strike="noStrike" dirty="0" err="1">
                  <a:effectLst/>
                  <a:latin typeface="Arial" panose="020B0604020202020204" pitchFamily="34" charset="0"/>
                </a:rPr>
                <a:t>Thị</a:t>
              </a:r>
              <a:r>
                <a:rPr lang="en-US" sz="1800" b="0" i="0" u="none" strike="noStrike" dirty="0">
                  <a:effectLst/>
                  <a:latin typeface="Arial" panose="020B0604020202020204" pitchFamily="34" charset="0"/>
                </a:rPr>
                <a:t> Thành Tin</a:t>
              </a:r>
              <a:r>
                <a:rPr lang="en-US" dirty="0"/>
                <a:t> </a:t>
              </a:r>
            </a:p>
          </p:txBody>
        </p:sp>
        <p:grpSp>
          <p:nvGrpSpPr>
            <p:cNvPr id="15" name="Nhóm 14">
              <a:extLst>
                <a:ext uri="{FF2B5EF4-FFF2-40B4-BE49-F238E27FC236}">
                  <a16:creationId xmlns:a16="http://schemas.microsoft.com/office/drawing/2014/main" xmlns="" id="{CA7BA6B8-115A-AE10-D1E9-DF9E1C980B42}"/>
                </a:ext>
              </a:extLst>
            </p:cNvPr>
            <p:cNvGrpSpPr/>
            <p:nvPr/>
          </p:nvGrpSpPr>
          <p:grpSpPr>
            <a:xfrm>
              <a:off x="2468881" y="1533769"/>
              <a:ext cx="6324599" cy="4885352"/>
              <a:chOff x="1998890" y="1615055"/>
              <a:chExt cx="7394878" cy="5116821"/>
            </a:xfrm>
          </p:grpSpPr>
          <p:pic>
            <p:nvPicPr>
              <p:cNvPr id="13" name="Hình ảnh 12">
                <a:extLst>
                  <a:ext uri="{FF2B5EF4-FFF2-40B4-BE49-F238E27FC236}">
                    <a16:creationId xmlns:a16="http://schemas.microsoft.com/office/drawing/2014/main" xmlns="" id="{56862619-1081-57E3-3726-8ECE80134801}"/>
                  </a:ext>
                </a:extLst>
              </p:cNvPr>
              <p:cNvPicPr>
                <a:picLocks noChangeAspect="1"/>
              </p:cNvPicPr>
              <p:nvPr/>
            </p:nvPicPr>
            <p:blipFill>
              <a:blip r:embed="rId4"/>
              <a:stretch>
                <a:fillRect/>
              </a:stretch>
            </p:blipFill>
            <p:spPr>
              <a:xfrm>
                <a:off x="1998890" y="3977486"/>
                <a:ext cx="7394877" cy="2754390"/>
              </a:xfrm>
              <a:prstGeom prst="rect">
                <a:avLst/>
              </a:prstGeom>
            </p:spPr>
          </p:pic>
          <p:pic>
            <p:nvPicPr>
              <p:cNvPr id="4" name="Hình ảnh 3">
                <a:extLst>
                  <a:ext uri="{FF2B5EF4-FFF2-40B4-BE49-F238E27FC236}">
                    <a16:creationId xmlns:a16="http://schemas.microsoft.com/office/drawing/2014/main" xmlns="" id="{C1995A37-5FE8-8733-0037-519ED11C25EF}"/>
                  </a:ext>
                </a:extLst>
              </p:cNvPr>
              <p:cNvPicPr>
                <a:picLocks noChangeAspect="1"/>
              </p:cNvPicPr>
              <p:nvPr/>
            </p:nvPicPr>
            <p:blipFill>
              <a:blip r:embed="rId5"/>
              <a:stretch>
                <a:fillRect/>
              </a:stretch>
            </p:blipFill>
            <p:spPr>
              <a:xfrm>
                <a:off x="1998891" y="1615055"/>
                <a:ext cx="7394877" cy="2439054"/>
              </a:xfrm>
              <a:prstGeom prst="rect">
                <a:avLst/>
              </a:prstGeom>
            </p:spPr>
          </p:pic>
        </p:grpSp>
      </p:grpSp>
      <p:pic>
        <p:nvPicPr>
          <p:cNvPr id="3" name="Hình ảnh 2" descr="Ảnh có chứa văn bản, đồ họa véc-tơ&#10;&#10;Mô tả được tạo tự động">
            <a:extLst>
              <a:ext uri="{FF2B5EF4-FFF2-40B4-BE49-F238E27FC236}">
                <a16:creationId xmlns:a16="http://schemas.microsoft.com/office/drawing/2014/main" xmlns="" id="{D1040334-3413-C148-D90F-B16CC8EB5083}"/>
              </a:ext>
            </a:extLst>
          </p:cNvPr>
          <p:cNvPicPr>
            <a:picLocks noChangeAspect="1"/>
          </p:cNvPicPr>
          <p:nvPr/>
        </p:nvPicPr>
        <p:blipFill>
          <a:blip r:embed="rId6"/>
          <a:stretch>
            <a:fillRect/>
          </a:stretch>
        </p:blipFill>
        <p:spPr>
          <a:xfrm>
            <a:off x="8896210" y="2025390"/>
            <a:ext cx="2883089" cy="2807219"/>
          </a:xfrm>
          <a:prstGeom prst="rect">
            <a:avLst/>
          </a:prstGeom>
          <a:effectLst>
            <a:glow rad="101600">
              <a:schemeClr val="accent2">
                <a:satMod val="175000"/>
                <a:alpha val="40000"/>
              </a:schemeClr>
            </a:glow>
          </a:effectLst>
        </p:spPr>
      </p:pic>
    </p:spTree>
    <p:extLst>
      <p:ext uri="{BB962C8B-B14F-4D97-AF65-F5344CB8AC3E}">
        <p14:creationId xmlns:p14="http://schemas.microsoft.com/office/powerpoint/2010/main" val="436069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grpSp>
        <p:nvGrpSpPr>
          <p:cNvPr id="1154" name="Google Shape;1154;p39"/>
          <p:cNvGrpSpPr/>
          <p:nvPr/>
        </p:nvGrpSpPr>
        <p:grpSpPr>
          <a:xfrm>
            <a:off x="10823682" y="5794261"/>
            <a:ext cx="562397" cy="570335"/>
            <a:chOff x="7124413" y="-757600"/>
            <a:chExt cx="421798" cy="427751"/>
          </a:xfrm>
        </p:grpSpPr>
        <p:sp>
          <p:nvSpPr>
            <p:cNvPr id="1155" name="Google Shape;1155;p39"/>
            <p:cNvSpPr/>
            <p:nvPr/>
          </p:nvSpPr>
          <p:spPr>
            <a:xfrm>
              <a:off x="7124413" y="-757600"/>
              <a:ext cx="421798" cy="427751"/>
            </a:xfrm>
            <a:custGeom>
              <a:avLst/>
              <a:gdLst/>
              <a:ahLst/>
              <a:cxnLst/>
              <a:rect l="l" t="t" r="r" b="b"/>
              <a:pathLst>
                <a:path w="8574" h="8695" extrusionOk="0">
                  <a:moveTo>
                    <a:pt x="4966" y="0"/>
                  </a:moveTo>
                  <a:cubicBezTo>
                    <a:pt x="4895" y="0"/>
                    <a:pt x="4823" y="30"/>
                    <a:pt x="4771" y="95"/>
                  </a:cubicBezTo>
                  <a:lnTo>
                    <a:pt x="3270" y="1863"/>
                  </a:lnTo>
                  <a:cubicBezTo>
                    <a:pt x="3203" y="1929"/>
                    <a:pt x="3137" y="1963"/>
                    <a:pt x="3036" y="1963"/>
                  </a:cubicBezTo>
                  <a:lnTo>
                    <a:pt x="368" y="1629"/>
                  </a:lnTo>
                  <a:cubicBezTo>
                    <a:pt x="134" y="1629"/>
                    <a:pt x="1" y="1829"/>
                    <a:pt x="101" y="2029"/>
                  </a:cubicBezTo>
                  <a:lnTo>
                    <a:pt x="1435" y="4631"/>
                  </a:lnTo>
                  <a:cubicBezTo>
                    <a:pt x="1435" y="4698"/>
                    <a:pt x="1469" y="4765"/>
                    <a:pt x="1435" y="4831"/>
                  </a:cubicBezTo>
                  <a:lnTo>
                    <a:pt x="835" y="7533"/>
                  </a:lnTo>
                  <a:cubicBezTo>
                    <a:pt x="808" y="7692"/>
                    <a:pt x="950" y="7830"/>
                    <a:pt x="1110" y="7830"/>
                  </a:cubicBezTo>
                  <a:cubicBezTo>
                    <a:pt x="1151" y="7830"/>
                    <a:pt x="1194" y="7821"/>
                    <a:pt x="1235" y="7800"/>
                  </a:cubicBezTo>
                  <a:lnTo>
                    <a:pt x="3337" y="6699"/>
                  </a:lnTo>
                  <a:cubicBezTo>
                    <a:pt x="3373" y="6687"/>
                    <a:pt x="3414" y="6680"/>
                    <a:pt x="3457" y="6680"/>
                  </a:cubicBezTo>
                  <a:cubicBezTo>
                    <a:pt x="3530" y="6680"/>
                    <a:pt x="3607" y="6703"/>
                    <a:pt x="3670" y="6766"/>
                  </a:cubicBezTo>
                  <a:lnTo>
                    <a:pt x="5605" y="8634"/>
                  </a:lnTo>
                  <a:cubicBezTo>
                    <a:pt x="5657" y="8676"/>
                    <a:pt x="5716" y="8695"/>
                    <a:pt x="5773" y="8695"/>
                  </a:cubicBezTo>
                  <a:cubicBezTo>
                    <a:pt x="5899" y="8695"/>
                    <a:pt x="6016" y="8605"/>
                    <a:pt x="6039" y="8467"/>
                  </a:cubicBezTo>
                  <a:lnTo>
                    <a:pt x="6472" y="5765"/>
                  </a:lnTo>
                  <a:cubicBezTo>
                    <a:pt x="6506" y="5732"/>
                    <a:pt x="6506" y="5665"/>
                    <a:pt x="6539" y="5632"/>
                  </a:cubicBezTo>
                  <a:lnTo>
                    <a:pt x="8440" y="3497"/>
                  </a:lnTo>
                  <a:cubicBezTo>
                    <a:pt x="8574" y="3330"/>
                    <a:pt x="8507" y="3130"/>
                    <a:pt x="8307" y="3064"/>
                  </a:cubicBezTo>
                  <a:lnTo>
                    <a:pt x="5872" y="2496"/>
                  </a:lnTo>
                  <a:cubicBezTo>
                    <a:pt x="5772" y="2463"/>
                    <a:pt x="5705" y="2396"/>
                    <a:pt x="5672" y="2296"/>
                  </a:cubicBezTo>
                  <a:lnTo>
                    <a:pt x="5205" y="195"/>
                  </a:lnTo>
                  <a:cubicBezTo>
                    <a:pt x="5184" y="73"/>
                    <a:pt x="5077" y="0"/>
                    <a:pt x="4966" y="0"/>
                  </a:cubicBezTo>
                  <a:close/>
                </a:path>
              </a:pathLst>
            </a:custGeom>
            <a:solidFill>
              <a:srgbClr val="FFFFFF"/>
            </a:solidFill>
            <a:ln w="76200" cap="flat" cmpd="sng">
              <a:solidFill>
                <a:srgbClr val="FFFFFF"/>
              </a:solidFill>
              <a:prstDash val="solid"/>
              <a:round/>
              <a:headEnd type="none" w="sm" len="sm"/>
              <a:tailEnd type="none" w="sm" len="sm"/>
            </a:ln>
            <a:effectLst>
              <a:outerShdw blurRad="28575" dist="19050" dir="5400000" algn="bl" rotWithShape="0">
                <a:srgbClr val="00000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56" name="Google Shape;1156;p39"/>
            <p:cNvSpPr/>
            <p:nvPr/>
          </p:nvSpPr>
          <p:spPr>
            <a:xfrm>
              <a:off x="7124413" y="-757600"/>
              <a:ext cx="421798" cy="427751"/>
            </a:xfrm>
            <a:custGeom>
              <a:avLst/>
              <a:gdLst/>
              <a:ahLst/>
              <a:cxnLst/>
              <a:rect l="l" t="t" r="r" b="b"/>
              <a:pathLst>
                <a:path w="8574" h="8695" extrusionOk="0">
                  <a:moveTo>
                    <a:pt x="4966" y="0"/>
                  </a:moveTo>
                  <a:cubicBezTo>
                    <a:pt x="4895" y="0"/>
                    <a:pt x="4823" y="30"/>
                    <a:pt x="4771" y="95"/>
                  </a:cubicBezTo>
                  <a:lnTo>
                    <a:pt x="3270" y="1863"/>
                  </a:lnTo>
                  <a:cubicBezTo>
                    <a:pt x="3203" y="1929"/>
                    <a:pt x="3137" y="1963"/>
                    <a:pt x="3036" y="1963"/>
                  </a:cubicBezTo>
                  <a:lnTo>
                    <a:pt x="368" y="1629"/>
                  </a:lnTo>
                  <a:cubicBezTo>
                    <a:pt x="134" y="1629"/>
                    <a:pt x="1" y="1829"/>
                    <a:pt x="101" y="2029"/>
                  </a:cubicBezTo>
                  <a:lnTo>
                    <a:pt x="1435" y="4631"/>
                  </a:lnTo>
                  <a:cubicBezTo>
                    <a:pt x="1435" y="4698"/>
                    <a:pt x="1469" y="4765"/>
                    <a:pt x="1435" y="4831"/>
                  </a:cubicBezTo>
                  <a:lnTo>
                    <a:pt x="835" y="7533"/>
                  </a:lnTo>
                  <a:cubicBezTo>
                    <a:pt x="808" y="7692"/>
                    <a:pt x="950" y="7830"/>
                    <a:pt x="1110" y="7830"/>
                  </a:cubicBezTo>
                  <a:cubicBezTo>
                    <a:pt x="1151" y="7830"/>
                    <a:pt x="1194" y="7821"/>
                    <a:pt x="1235" y="7800"/>
                  </a:cubicBezTo>
                  <a:lnTo>
                    <a:pt x="3337" y="6699"/>
                  </a:lnTo>
                  <a:cubicBezTo>
                    <a:pt x="3373" y="6687"/>
                    <a:pt x="3414" y="6680"/>
                    <a:pt x="3457" y="6680"/>
                  </a:cubicBezTo>
                  <a:cubicBezTo>
                    <a:pt x="3530" y="6680"/>
                    <a:pt x="3607" y="6703"/>
                    <a:pt x="3670" y="6766"/>
                  </a:cubicBezTo>
                  <a:lnTo>
                    <a:pt x="5605" y="8634"/>
                  </a:lnTo>
                  <a:cubicBezTo>
                    <a:pt x="5657" y="8676"/>
                    <a:pt x="5716" y="8695"/>
                    <a:pt x="5773" y="8695"/>
                  </a:cubicBezTo>
                  <a:cubicBezTo>
                    <a:pt x="5899" y="8695"/>
                    <a:pt x="6016" y="8605"/>
                    <a:pt x="6039" y="8467"/>
                  </a:cubicBezTo>
                  <a:lnTo>
                    <a:pt x="6472" y="5765"/>
                  </a:lnTo>
                  <a:cubicBezTo>
                    <a:pt x="6506" y="5732"/>
                    <a:pt x="6506" y="5665"/>
                    <a:pt x="6539" y="5632"/>
                  </a:cubicBezTo>
                  <a:lnTo>
                    <a:pt x="8440" y="3497"/>
                  </a:lnTo>
                  <a:cubicBezTo>
                    <a:pt x="8574" y="3330"/>
                    <a:pt x="8507" y="3130"/>
                    <a:pt x="8307" y="3064"/>
                  </a:cubicBezTo>
                  <a:lnTo>
                    <a:pt x="5872" y="2496"/>
                  </a:lnTo>
                  <a:cubicBezTo>
                    <a:pt x="5772" y="2463"/>
                    <a:pt x="5705" y="2396"/>
                    <a:pt x="5672" y="2296"/>
                  </a:cubicBezTo>
                  <a:lnTo>
                    <a:pt x="5205" y="195"/>
                  </a:lnTo>
                  <a:cubicBezTo>
                    <a:pt x="5184" y="73"/>
                    <a:pt x="5077" y="0"/>
                    <a:pt x="496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2" name="Hình ảnh 1" descr="Ảnh có chứa Hoạt hình, Phim hoạt hình, hoạt hình Nhật Bản, phim hoạt hình&#10;&#10;Mô tả được tạo tự động">
            <a:extLst>
              <a:ext uri="{FF2B5EF4-FFF2-40B4-BE49-F238E27FC236}">
                <a16:creationId xmlns:a16="http://schemas.microsoft.com/office/drawing/2014/main" xmlns="" id="{EF5EDF05-0E54-EAC5-C5D1-14B88133415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2864" y="1682434"/>
            <a:ext cx="3256329" cy="3256329"/>
          </a:xfrm>
          <a:prstGeom prst="rect">
            <a:avLst/>
          </a:prstGeom>
        </p:spPr>
      </p:pic>
      <p:sp>
        <p:nvSpPr>
          <p:cNvPr id="5" name="Hộp Văn bản 4">
            <a:extLst>
              <a:ext uri="{FF2B5EF4-FFF2-40B4-BE49-F238E27FC236}">
                <a16:creationId xmlns:a16="http://schemas.microsoft.com/office/drawing/2014/main" xmlns="" id="{CD5916B6-57D2-1986-7AB7-38D984A20936}"/>
              </a:ext>
            </a:extLst>
          </p:cNvPr>
          <p:cNvSpPr txBox="1"/>
          <p:nvPr/>
        </p:nvSpPr>
        <p:spPr>
          <a:xfrm>
            <a:off x="1090033" y="4347711"/>
            <a:ext cx="281956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rPr>
              <a:t>THẢO LUẬN</a:t>
            </a:r>
            <a:r>
              <a:rPr kumimoji="0" lang="vi-VN" sz="4400" b="0" i="0" u="none" strike="noStrike" kern="1200" cap="none" spc="0" normalizeH="0" noProof="0">
                <a:ln>
                  <a:noFill/>
                </a:ln>
                <a:solidFill>
                  <a:srgbClr val="C00000"/>
                </a:solidFill>
                <a:effectLst/>
                <a:uLnTx/>
                <a:uFillTx/>
                <a:latin typeface="SVN-Apple" panose="02040603050506020204" pitchFamily="18" charset="0"/>
                <a:ea typeface="+mn-ea"/>
                <a:cs typeface="Arial" panose="020B0604020202020204" pitchFamily="34" charset="0"/>
              </a:rPr>
              <a:t> </a:t>
            </a:r>
            <a:r>
              <a:rPr lang="vi-VN" sz="4400">
                <a:solidFill>
                  <a:srgbClr val="C00000"/>
                </a:solidFill>
                <a:latin typeface="SVN-Apple" panose="02040603050506020204" pitchFamily="18" charset="0"/>
                <a:cs typeface="Arial" panose="020B0604020202020204" pitchFamily="34" charset="0"/>
              </a:rPr>
              <a:t>NHÓM</a:t>
            </a:r>
            <a:endParaRPr kumimoji="0" lang="vi-VN" sz="4400" b="0" i="0" u="none" strike="noStrike" kern="1200" cap="none" spc="0" normalizeH="0" baseline="0" noProof="0">
              <a:ln>
                <a:noFill/>
              </a:ln>
              <a:solidFill>
                <a:srgbClr val="C00000"/>
              </a:solidFill>
              <a:effectLst/>
              <a:uLnTx/>
              <a:uFillTx/>
              <a:latin typeface="SVN-Apple" panose="02040603050506020204" pitchFamily="18" charset="0"/>
              <a:ea typeface="+mn-ea"/>
              <a:cs typeface="Arial" panose="020B0604020202020204" pitchFamily="34" charset="0"/>
            </a:endParaRPr>
          </a:p>
        </p:txBody>
      </p:sp>
      <p:grpSp>
        <p:nvGrpSpPr>
          <p:cNvPr id="13" name="Nhóm 12">
            <a:extLst>
              <a:ext uri="{FF2B5EF4-FFF2-40B4-BE49-F238E27FC236}">
                <a16:creationId xmlns:a16="http://schemas.microsoft.com/office/drawing/2014/main" xmlns="" id="{BBA2099C-B20E-D907-90E6-CAADE8463FE1}"/>
              </a:ext>
            </a:extLst>
          </p:cNvPr>
          <p:cNvGrpSpPr/>
          <p:nvPr/>
        </p:nvGrpSpPr>
        <p:grpSpPr>
          <a:xfrm>
            <a:off x="4066766" y="1259900"/>
            <a:ext cx="7319314" cy="5205188"/>
            <a:chOff x="1998890" y="1615055"/>
            <a:chExt cx="7394878" cy="5116821"/>
          </a:xfrm>
        </p:grpSpPr>
        <p:pic>
          <p:nvPicPr>
            <p:cNvPr id="14" name="Hình ảnh 13">
              <a:extLst>
                <a:ext uri="{FF2B5EF4-FFF2-40B4-BE49-F238E27FC236}">
                  <a16:creationId xmlns:a16="http://schemas.microsoft.com/office/drawing/2014/main" xmlns="" id="{1FB8915D-8B78-19FE-14AA-6F02D7183A3A}"/>
                </a:ext>
              </a:extLst>
            </p:cNvPr>
            <p:cNvPicPr>
              <a:picLocks noChangeAspect="1"/>
            </p:cNvPicPr>
            <p:nvPr/>
          </p:nvPicPr>
          <p:blipFill>
            <a:blip r:embed="rId4"/>
            <a:stretch>
              <a:fillRect/>
            </a:stretch>
          </p:blipFill>
          <p:spPr>
            <a:xfrm>
              <a:off x="1998890" y="3977486"/>
              <a:ext cx="7394877" cy="2754390"/>
            </a:xfrm>
            <a:prstGeom prst="rect">
              <a:avLst/>
            </a:prstGeom>
          </p:spPr>
        </p:pic>
        <p:pic>
          <p:nvPicPr>
            <p:cNvPr id="15" name="Hình ảnh 14">
              <a:extLst>
                <a:ext uri="{FF2B5EF4-FFF2-40B4-BE49-F238E27FC236}">
                  <a16:creationId xmlns:a16="http://schemas.microsoft.com/office/drawing/2014/main" xmlns="" id="{4469393B-7FEA-9333-9391-73695DB5F823}"/>
                </a:ext>
              </a:extLst>
            </p:cNvPr>
            <p:cNvPicPr>
              <a:picLocks noChangeAspect="1"/>
            </p:cNvPicPr>
            <p:nvPr/>
          </p:nvPicPr>
          <p:blipFill>
            <a:blip r:embed="rId5"/>
            <a:stretch>
              <a:fillRect/>
            </a:stretch>
          </p:blipFill>
          <p:spPr>
            <a:xfrm>
              <a:off x="1998891" y="1615055"/>
              <a:ext cx="7394877" cy="2439054"/>
            </a:xfrm>
            <a:prstGeom prst="rect">
              <a:avLst/>
            </a:prstGeom>
          </p:spPr>
        </p:pic>
      </p:grpSp>
      <p:sp>
        <p:nvSpPr>
          <p:cNvPr id="16" name="Hình chữ nhật: Góc Tròn 15">
            <a:extLst>
              <a:ext uri="{FF2B5EF4-FFF2-40B4-BE49-F238E27FC236}">
                <a16:creationId xmlns:a16="http://schemas.microsoft.com/office/drawing/2014/main" xmlns="" id="{787D25BE-C095-C7D7-3A89-56E63B01C310}"/>
              </a:ext>
            </a:extLst>
          </p:cNvPr>
          <p:cNvSpPr/>
          <p:nvPr/>
        </p:nvSpPr>
        <p:spPr>
          <a:xfrm>
            <a:off x="2101616" y="147893"/>
            <a:ext cx="8240565" cy="1055683"/>
          </a:xfrm>
          <a:custGeom>
            <a:avLst/>
            <a:gdLst>
              <a:gd name="connsiteX0" fmla="*/ 0 w 8240565"/>
              <a:gd name="connsiteY0" fmla="*/ 175951 h 1055683"/>
              <a:gd name="connsiteX1" fmla="*/ 175951 w 8240565"/>
              <a:gd name="connsiteY1" fmla="*/ 0 h 1055683"/>
              <a:gd name="connsiteX2" fmla="*/ 8064614 w 8240565"/>
              <a:gd name="connsiteY2" fmla="*/ 0 h 1055683"/>
              <a:gd name="connsiteX3" fmla="*/ 8240565 w 8240565"/>
              <a:gd name="connsiteY3" fmla="*/ 175951 h 1055683"/>
              <a:gd name="connsiteX4" fmla="*/ 8240565 w 8240565"/>
              <a:gd name="connsiteY4" fmla="*/ 879732 h 1055683"/>
              <a:gd name="connsiteX5" fmla="*/ 8064614 w 8240565"/>
              <a:gd name="connsiteY5" fmla="*/ 1055683 h 1055683"/>
              <a:gd name="connsiteX6" fmla="*/ 175951 w 8240565"/>
              <a:gd name="connsiteY6" fmla="*/ 1055683 h 1055683"/>
              <a:gd name="connsiteX7" fmla="*/ 0 w 8240565"/>
              <a:gd name="connsiteY7" fmla="*/ 879732 h 1055683"/>
              <a:gd name="connsiteX8" fmla="*/ 0 w 8240565"/>
              <a:gd name="connsiteY8" fmla="*/ 175951 h 105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40565" h="1055683" fill="none" extrusionOk="0">
                <a:moveTo>
                  <a:pt x="0" y="175951"/>
                </a:moveTo>
                <a:cubicBezTo>
                  <a:pt x="340" y="87983"/>
                  <a:pt x="86448" y="12877"/>
                  <a:pt x="175951" y="0"/>
                </a:cubicBezTo>
                <a:cubicBezTo>
                  <a:pt x="1104892" y="72427"/>
                  <a:pt x="4386980" y="61419"/>
                  <a:pt x="8064614" y="0"/>
                </a:cubicBezTo>
                <a:cubicBezTo>
                  <a:pt x="8161319" y="-3238"/>
                  <a:pt x="8231477" y="76027"/>
                  <a:pt x="8240565" y="175951"/>
                </a:cubicBezTo>
                <a:cubicBezTo>
                  <a:pt x="8206023" y="326447"/>
                  <a:pt x="8183005" y="683603"/>
                  <a:pt x="8240565" y="879732"/>
                </a:cubicBezTo>
                <a:cubicBezTo>
                  <a:pt x="8241264" y="973360"/>
                  <a:pt x="8159016" y="1052574"/>
                  <a:pt x="8064614" y="1055683"/>
                </a:cubicBezTo>
                <a:cubicBezTo>
                  <a:pt x="5599222" y="1085510"/>
                  <a:pt x="3956190" y="976377"/>
                  <a:pt x="175951" y="1055683"/>
                </a:cubicBezTo>
                <a:cubicBezTo>
                  <a:pt x="80557" y="1055482"/>
                  <a:pt x="-14319" y="979738"/>
                  <a:pt x="0" y="879732"/>
                </a:cubicBezTo>
                <a:cubicBezTo>
                  <a:pt x="19711" y="802034"/>
                  <a:pt x="58163" y="520222"/>
                  <a:pt x="0" y="175951"/>
                </a:cubicBezTo>
                <a:close/>
              </a:path>
              <a:path w="8240565" h="1055683" stroke="0" extrusionOk="0">
                <a:moveTo>
                  <a:pt x="0" y="175951"/>
                </a:moveTo>
                <a:cubicBezTo>
                  <a:pt x="1312" y="79134"/>
                  <a:pt x="83980" y="10843"/>
                  <a:pt x="175951" y="0"/>
                </a:cubicBezTo>
                <a:cubicBezTo>
                  <a:pt x="1986404" y="123000"/>
                  <a:pt x="5150017" y="-96860"/>
                  <a:pt x="8064614" y="0"/>
                </a:cubicBezTo>
                <a:cubicBezTo>
                  <a:pt x="8151492" y="-7848"/>
                  <a:pt x="8249166" y="61436"/>
                  <a:pt x="8240565" y="175951"/>
                </a:cubicBezTo>
                <a:cubicBezTo>
                  <a:pt x="8247736" y="398751"/>
                  <a:pt x="8287270" y="694774"/>
                  <a:pt x="8240565" y="879732"/>
                </a:cubicBezTo>
                <a:cubicBezTo>
                  <a:pt x="8223787" y="982985"/>
                  <a:pt x="8150796" y="1053884"/>
                  <a:pt x="8064614" y="1055683"/>
                </a:cubicBezTo>
                <a:cubicBezTo>
                  <a:pt x="4665938" y="894976"/>
                  <a:pt x="1068554" y="1095350"/>
                  <a:pt x="175951" y="1055683"/>
                </a:cubicBezTo>
                <a:cubicBezTo>
                  <a:pt x="60628" y="1052018"/>
                  <a:pt x="-2184" y="975918"/>
                  <a:pt x="0" y="879732"/>
                </a:cubicBezTo>
                <a:cubicBezTo>
                  <a:pt x="10483" y="580606"/>
                  <a:pt x="-16500" y="435863"/>
                  <a:pt x="0" y="175951"/>
                </a:cubicBezTo>
                <a:close/>
              </a:path>
            </a:pathLst>
          </a:custGeom>
          <a:solidFill>
            <a:schemeClr val="accent1">
              <a:lumMod val="60000"/>
              <a:lumOff val="40000"/>
            </a:schemeClr>
          </a:solidFill>
          <a:ln w="12700">
            <a:solidFill>
              <a:srgbClr val="0070C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DF5"/>
              </a:solidFill>
              <a:latin typeface="Calibri"/>
              <a:sym typeface="Arial"/>
            </a:endParaRPr>
          </a:p>
        </p:txBody>
      </p:sp>
      <p:sp>
        <p:nvSpPr>
          <p:cNvPr id="17" name="Hộp Văn bản 16">
            <a:extLst>
              <a:ext uri="{FF2B5EF4-FFF2-40B4-BE49-F238E27FC236}">
                <a16:creationId xmlns:a16="http://schemas.microsoft.com/office/drawing/2014/main" xmlns="" id="{07C81687-4076-14BD-5420-BEAB02EE0E74}"/>
              </a:ext>
            </a:extLst>
          </p:cNvPr>
          <p:cNvSpPr txBox="1"/>
          <p:nvPr/>
        </p:nvSpPr>
        <p:spPr>
          <a:xfrm>
            <a:off x="2414336" y="392912"/>
            <a:ext cx="7676048" cy="584775"/>
          </a:xfrm>
          <a:prstGeom prst="rect">
            <a:avLst/>
          </a:prstGeom>
          <a:noFill/>
        </p:spPr>
        <p:txBody>
          <a:bodyPr wrap="square" rtlCol="0">
            <a:spAutoFit/>
          </a:bodyPr>
          <a:lstStyle/>
          <a:p>
            <a:pPr algn="ctr" defTabSz="1219170">
              <a:buClr>
                <a:srgbClr val="000000"/>
              </a:buClr>
            </a:pPr>
            <a:r>
              <a:rPr lang="vi-VN" sz="3200" b="1" kern="0">
                <a:solidFill>
                  <a:srgbClr val="0070C0"/>
                </a:solidFill>
                <a:latin typeface="Calibri"/>
                <a:cs typeface="Arial"/>
                <a:sym typeface="Arial"/>
              </a:rPr>
              <a:t>Hãy xác định các phần của bức thư</a:t>
            </a:r>
            <a:endParaRPr lang="en-US" sz="3200" b="1" kern="0" dirty="0">
              <a:solidFill>
                <a:srgbClr val="0070C0"/>
              </a:solidFill>
              <a:latin typeface="Calibri"/>
              <a:cs typeface="Arial"/>
              <a:sym typeface="Arial"/>
            </a:endParaRPr>
          </a:p>
        </p:txBody>
      </p:sp>
    </p:spTree>
    <p:extLst>
      <p:ext uri="{BB962C8B-B14F-4D97-AF65-F5344CB8AC3E}">
        <p14:creationId xmlns:p14="http://schemas.microsoft.com/office/powerpoint/2010/main" val="233379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900" decel="100000" fill="hold"/>
                                        <p:tgtEl>
                                          <p:spTgt spid="16"/>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9" presetID="37"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900" decel="100000" fill="hold"/>
                                        <p:tgtEl>
                                          <p:spTgt spid="17"/>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Nhóm 34">
            <a:extLst>
              <a:ext uri="{FF2B5EF4-FFF2-40B4-BE49-F238E27FC236}">
                <a16:creationId xmlns:a16="http://schemas.microsoft.com/office/drawing/2014/main" xmlns="" id="{8F634BA9-8CB4-B9EB-84DF-FE6AAB161EB1}"/>
              </a:ext>
            </a:extLst>
          </p:cNvPr>
          <p:cNvGrpSpPr/>
          <p:nvPr/>
        </p:nvGrpSpPr>
        <p:grpSpPr>
          <a:xfrm>
            <a:off x="348875" y="471111"/>
            <a:ext cx="7633652" cy="6099728"/>
            <a:chOff x="348875" y="471111"/>
            <a:chExt cx="7633652" cy="6099728"/>
          </a:xfrm>
        </p:grpSpPr>
        <p:pic>
          <p:nvPicPr>
            <p:cNvPr id="6" name="Hình ảnh 5">
              <a:extLst>
                <a:ext uri="{FF2B5EF4-FFF2-40B4-BE49-F238E27FC236}">
                  <a16:creationId xmlns:a16="http://schemas.microsoft.com/office/drawing/2014/main" xmlns="" id="{1D691C8E-9812-4797-799C-2F6413F28E13}"/>
                </a:ext>
              </a:extLst>
            </p:cNvPr>
            <p:cNvPicPr>
              <a:picLocks noChangeAspect="1"/>
            </p:cNvPicPr>
            <p:nvPr/>
          </p:nvPicPr>
          <p:blipFill>
            <a:blip r:embed="rId3"/>
            <a:stretch>
              <a:fillRect/>
            </a:stretch>
          </p:blipFill>
          <p:spPr>
            <a:xfrm>
              <a:off x="348875" y="3326952"/>
              <a:ext cx="7633651" cy="3243887"/>
            </a:xfrm>
            <a:prstGeom prst="rect">
              <a:avLst/>
            </a:prstGeom>
          </p:spPr>
        </p:pic>
        <p:pic>
          <p:nvPicPr>
            <p:cNvPr id="7" name="Hình ảnh 6">
              <a:extLst>
                <a:ext uri="{FF2B5EF4-FFF2-40B4-BE49-F238E27FC236}">
                  <a16:creationId xmlns:a16="http://schemas.microsoft.com/office/drawing/2014/main" xmlns="" id="{AFCE798E-AA8F-6B31-F7C9-1DDFA7585E73}"/>
                </a:ext>
              </a:extLst>
            </p:cNvPr>
            <p:cNvPicPr>
              <a:picLocks noChangeAspect="1"/>
            </p:cNvPicPr>
            <p:nvPr/>
          </p:nvPicPr>
          <p:blipFill>
            <a:blip r:embed="rId4"/>
            <a:stretch>
              <a:fillRect/>
            </a:stretch>
          </p:blipFill>
          <p:spPr>
            <a:xfrm>
              <a:off x="348876" y="471111"/>
              <a:ext cx="7633651" cy="2872511"/>
            </a:xfrm>
            <a:prstGeom prst="rect">
              <a:avLst/>
            </a:prstGeom>
          </p:spPr>
        </p:pic>
      </p:grpSp>
      <p:sp>
        <p:nvSpPr>
          <p:cNvPr id="8" name="Right Brace 6">
            <a:extLst>
              <a:ext uri="{FF2B5EF4-FFF2-40B4-BE49-F238E27FC236}">
                <a16:creationId xmlns:a16="http://schemas.microsoft.com/office/drawing/2014/main" xmlns="" id="{C8BFA3E6-D279-39F6-E595-14D773009B64}"/>
              </a:ext>
            </a:extLst>
          </p:cNvPr>
          <p:cNvSpPr/>
          <p:nvPr/>
        </p:nvSpPr>
        <p:spPr>
          <a:xfrm>
            <a:off x="8150985" y="551929"/>
            <a:ext cx="177800" cy="335700"/>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9" name="Right Brace 15">
            <a:extLst>
              <a:ext uri="{FF2B5EF4-FFF2-40B4-BE49-F238E27FC236}">
                <a16:creationId xmlns:a16="http://schemas.microsoft.com/office/drawing/2014/main" xmlns="" id="{104976AA-1DBB-DF6E-2B32-B911E194E4F7}"/>
              </a:ext>
            </a:extLst>
          </p:cNvPr>
          <p:cNvSpPr/>
          <p:nvPr/>
        </p:nvSpPr>
        <p:spPr>
          <a:xfrm>
            <a:off x="8150985" y="997246"/>
            <a:ext cx="165100" cy="335699"/>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10" name="Right Brace 16">
            <a:extLst>
              <a:ext uri="{FF2B5EF4-FFF2-40B4-BE49-F238E27FC236}">
                <a16:creationId xmlns:a16="http://schemas.microsoft.com/office/drawing/2014/main" xmlns="" id="{EDE6FEB1-2380-36A5-8281-8F8FD66AD644}"/>
              </a:ext>
            </a:extLst>
          </p:cNvPr>
          <p:cNvSpPr/>
          <p:nvPr/>
        </p:nvSpPr>
        <p:spPr>
          <a:xfrm>
            <a:off x="8150556" y="1442562"/>
            <a:ext cx="163830" cy="523951"/>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1" name="Rounded Rectangle 28">
            <a:extLst>
              <a:ext uri="{FF2B5EF4-FFF2-40B4-BE49-F238E27FC236}">
                <a16:creationId xmlns:a16="http://schemas.microsoft.com/office/drawing/2014/main" xmlns="" id="{E72A1275-3EB4-A863-61A0-903A36473A53}"/>
              </a:ext>
            </a:extLst>
          </p:cNvPr>
          <p:cNvSpPr/>
          <p:nvPr/>
        </p:nvSpPr>
        <p:spPr>
          <a:xfrm>
            <a:off x="8422093" y="204445"/>
            <a:ext cx="3706223" cy="797331"/>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Địa điểm, </a:t>
            </a:r>
          </a:p>
          <a:p>
            <a:pPr algn="ctr"/>
            <a:r>
              <a:rPr lang="en-US" sz="2800" b="1">
                <a:solidFill>
                  <a:schemeClr val="tx1"/>
                </a:solidFill>
                <a:latin typeface="+mj-lt"/>
              </a:rPr>
              <a:t>thời gian viết thư</a:t>
            </a:r>
          </a:p>
        </p:txBody>
      </p:sp>
      <p:sp>
        <p:nvSpPr>
          <p:cNvPr id="26" name="Rounded Rectangle 28">
            <a:extLst>
              <a:ext uri="{FF2B5EF4-FFF2-40B4-BE49-F238E27FC236}">
                <a16:creationId xmlns:a16="http://schemas.microsoft.com/office/drawing/2014/main" xmlns="" id="{7FFBD9C1-E6CA-5BA0-D902-07819DD3DB88}"/>
              </a:ext>
            </a:extLst>
          </p:cNvPr>
          <p:cNvSpPr/>
          <p:nvPr/>
        </p:nvSpPr>
        <p:spPr>
          <a:xfrm>
            <a:off x="8415925" y="1034908"/>
            <a:ext cx="3706223" cy="41319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Lời xưng hô</a:t>
            </a:r>
          </a:p>
        </p:txBody>
      </p:sp>
      <p:sp>
        <p:nvSpPr>
          <p:cNvPr id="27" name="Right Brace 16">
            <a:extLst>
              <a:ext uri="{FF2B5EF4-FFF2-40B4-BE49-F238E27FC236}">
                <a16:creationId xmlns:a16="http://schemas.microsoft.com/office/drawing/2014/main" xmlns="" id="{DDEAB565-DCED-1CAD-08B5-CAA4E0363B51}"/>
              </a:ext>
            </a:extLst>
          </p:cNvPr>
          <p:cNvSpPr/>
          <p:nvPr/>
        </p:nvSpPr>
        <p:spPr>
          <a:xfrm>
            <a:off x="8161129" y="2150365"/>
            <a:ext cx="163830" cy="1176587"/>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28" name="Rounded Rectangle 28">
            <a:extLst>
              <a:ext uri="{FF2B5EF4-FFF2-40B4-BE49-F238E27FC236}">
                <a16:creationId xmlns:a16="http://schemas.microsoft.com/office/drawing/2014/main" xmlns="" id="{BF3AE3F5-D3E7-128D-BA2B-7182803BEB00}"/>
              </a:ext>
            </a:extLst>
          </p:cNvPr>
          <p:cNvSpPr/>
          <p:nvPr/>
        </p:nvSpPr>
        <p:spPr>
          <a:xfrm>
            <a:off x="8415926" y="1509155"/>
            <a:ext cx="3706223" cy="496520"/>
          </a:xfrm>
          <a:prstGeom prst="round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Lý do viết thư</a:t>
            </a:r>
          </a:p>
        </p:txBody>
      </p:sp>
      <p:sp>
        <p:nvSpPr>
          <p:cNvPr id="29" name="Rounded Rectangle 28">
            <a:extLst>
              <a:ext uri="{FF2B5EF4-FFF2-40B4-BE49-F238E27FC236}">
                <a16:creationId xmlns:a16="http://schemas.microsoft.com/office/drawing/2014/main" xmlns="" id="{6D441D3C-24E1-1BC0-997B-5E2FD2D2FFE1}"/>
              </a:ext>
            </a:extLst>
          </p:cNvPr>
          <p:cNvSpPr/>
          <p:nvPr/>
        </p:nvSpPr>
        <p:spPr>
          <a:xfrm>
            <a:off x="8415926" y="2218993"/>
            <a:ext cx="3706223" cy="87660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Lời thăm hỏi với </a:t>
            </a:r>
          </a:p>
          <a:p>
            <a:pPr algn="ctr"/>
            <a:r>
              <a:rPr lang="en-US" sz="2800" b="1">
                <a:solidFill>
                  <a:schemeClr val="tx1"/>
                </a:solidFill>
                <a:latin typeface="+mj-lt"/>
              </a:rPr>
              <a:t>người nhận thư</a:t>
            </a:r>
          </a:p>
        </p:txBody>
      </p:sp>
      <p:sp>
        <p:nvSpPr>
          <p:cNvPr id="30" name="Right Brace 16">
            <a:extLst>
              <a:ext uri="{FF2B5EF4-FFF2-40B4-BE49-F238E27FC236}">
                <a16:creationId xmlns:a16="http://schemas.microsoft.com/office/drawing/2014/main" xmlns="" id="{1B5CD214-CBBC-0E1B-E5A1-59F71481E58A}"/>
              </a:ext>
            </a:extLst>
          </p:cNvPr>
          <p:cNvSpPr/>
          <p:nvPr/>
        </p:nvSpPr>
        <p:spPr>
          <a:xfrm>
            <a:off x="8117309" y="3344495"/>
            <a:ext cx="211475" cy="957807"/>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1" name="Rounded Rectangle 28">
            <a:extLst>
              <a:ext uri="{FF2B5EF4-FFF2-40B4-BE49-F238E27FC236}">
                <a16:creationId xmlns:a16="http://schemas.microsoft.com/office/drawing/2014/main" xmlns="" id="{0B3E3206-7281-8EA0-D79B-697C4EADD82C}"/>
              </a:ext>
            </a:extLst>
          </p:cNvPr>
          <p:cNvSpPr/>
          <p:nvPr/>
        </p:nvSpPr>
        <p:spPr>
          <a:xfrm>
            <a:off x="8415925" y="3364733"/>
            <a:ext cx="3706223" cy="876609"/>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Lời kể về </a:t>
            </a:r>
          </a:p>
          <a:p>
            <a:pPr algn="ctr"/>
            <a:r>
              <a:rPr lang="en-US" sz="2800" b="1">
                <a:solidFill>
                  <a:schemeClr val="tx1"/>
                </a:solidFill>
                <a:latin typeface="+mj-lt"/>
              </a:rPr>
              <a:t>người viết thư</a:t>
            </a:r>
          </a:p>
        </p:txBody>
      </p:sp>
      <p:sp>
        <p:nvSpPr>
          <p:cNvPr id="32" name="Right Brace 16">
            <a:extLst>
              <a:ext uri="{FF2B5EF4-FFF2-40B4-BE49-F238E27FC236}">
                <a16:creationId xmlns:a16="http://schemas.microsoft.com/office/drawing/2014/main" xmlns="" id="{D4FE9DBC-3D3F-23CA-0919-467E00787943}"/>
              </a:ext>
            </a:extLst>
          </p:cNvPr>
          <p:cNvSpPr/>
          <p:nvPr/>
        </p:nvSpPr>
        <p:spPr>
          <a:xfrm>
            <a:off x="8150555" y="4423380"/>
            <a:ext cx="178229" cy="579544"/>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Right Brace 16">
            <a:extLst>
              <a:ext uri="{FF2B5EF4-FFF2-40B4-BE49-F238E27FC236}">
                <a16:creationId xmlns:a16="http://schemas.microsoft.com/office/drawing/2014/main" xmlns="" id="{DF04BE61-D98E-701A-C099-E783BE917D9C}"/>
              </a:ext>
            </a:extLst>
          </p:cNvPr>
          <p:cNvSpPr/>
          <p:nvPr/>
        </p:nvSpPr>
        <p:spPr>
          <a:xfrm>
            <a:off x="8121133" y="5164823"/>
            <a:ext cx="203826" cy="411380"/>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4" name="Rounded Rectangle 28">
            <a:extLst>
              <a:ext uri="{FF2B5EF4-FFF2-40B4-BE49-F238E27FC236}">
                <a16:creationId xmlns:a16="http://schemas.microsoft.com/office/drawing/2014/main" xmlns="" id="{F7FC7C4F-4A28-901D-9CB8-D3543C4F6630}"/>
              </a:ext>
            </a:extLst>
          </p:cNvPr>
          <p:cNvSpPr/>
          <p:nvPr/>
        </p:nvSpPr>
        <p:spPr>
          <a:xfrm>
            <a:off x="8422093" y="4306533"/>
            <a:ext cx="3706223" cy="79733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Mong muốn của </a:t>
            </a:r>
          </a:p>
          <a:p>
            <a:pPr algn="ctr"/>
            <a:r>
              <a:rPr lang="en-US" sz="2800" b="1">
                <a:solidFill>
                  <a:schemeClr val="tx1"/>
                </a:solidFill>
                <a:latin typeface="+mj-lt"/>
              </a:rPr>
              <a:t>người viết thư</a:t>
            </a:r>
          </a:p>
        </p:txBody>
      </p:sp>
      <p:sp>
        <p:nvSpPr>
          <p:cNvPr id="36" name="Rounded Rectangle 28">
            <a:extLst>
              <a:ext uri="{FF2B5EF4-FFF2-40B4-BE49-F238E27FC236}">
                <a16:creationId xmlns:a16="http://schemas.microsoft.com/office/drawing/2014/main" xmlns="" id="{AB764625-0E0E-D7C7-8E7D-0E41B13EAFA3}"/>
              </a:ext>
            </a:extLst>
          </p:cNvPr>
          <p:cNvSpPr/>
          <p:nvPr/>
        </p:nvSpPr>
        <p:spPr>
          <a:xfrm>
            <a:off x="8433086" y="5158894"/>
            <a:ext cx="3706223" cy="797330"/>
          </a:xfrm>
          <a:prstGeom prst="round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Lời chúc sức khỏe</a:t>
            </a:r>
          </a:p>
          <a:p>
            <a:pPr algn="ctr"/>
            <a:r>
              <a:rPr lang="en-US" sz="2800" b="1">
                <a:solidFill>
                  <a:schemeClr val="tx1"/>
                </a:solidFill>
                <a:latin typeface="+mj-lt"/>
              </a:rPr>
              <a:t>đến người nhận thư</a:t>
            </a:r>
          </a:p>
        </p:txBody>
      </p:sp>
      <p:sp>
        <p:nvSpPr>
          <p:cNvPr id="37" name="Right Brace 16">
            <a:extLst>
              <a:ext uri="{FF2B5EF4-FFF2-40B4-BE49-F238E27FC236}">
                <a16:creationId xmlns:a16="http://schemas.microsoft.com/office/drawing/2014/main" xmlns="" id="{E159E50A-D879-AF9C-A419-DE4270A43362}"/>
              </a:ext>
            </a:extLst>
          </p:cNvPr>
          <p:cNvSpPr/>
          <p:nvPr/>
        </p:nvSpPr>
        <p:spPr>
          <a:xfrm flipH="1">
            <a:off x="4647464" y="5429781"/>
            <a:ext cx="239846" cy="1051383"/>
          </a:xfrm>
          <a:prstGeom prst="rightBrace">
            <a:avLst>
              <a:gd name="adj1" fmla="val 0"/>
              <a:gd name="adj2" fmla="val 51689"/>
            </a:avLst>
          </a:prstGeom>
          <a:ln w="28575"/>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8" name="Rounded Rectangle 28">
            <a:extLst>
              <a:ext uri="{FF2B5EF4-FFF2-40B4-BE49-F238E27FC236}">
                <a16:creationId xmlns:a16="http://schemas.microsoft.com/office/drawing/2014/main" xmlns="" id="{503E8FA1-5BC5-57A1-5064-1F6FF4CBE02C}"/>
              </a:ext>
            </a:extLst>
          </p:cNvPr>
          <p:cNvSpPr/>
          <p:nvPr/>
        </p:nvSpPr>
        <p:spPr>
          <a:xfrm>
            <a:off x="700721" y="5556807"/>
            <a:ext cx="3706223" cy="79733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mj-lt"/>
              </a:rPr>
              <a:t>Lời chúc sức khỏe</a:t>
            </a:r>
          </a:p>
          <a:p>
            <a:pPr algn="ctr"/>
            <a:r>
              <a:rPr lang="en-US" sz="2800" b="1">
                <a:solidFill>
                  <a:schemeClr val="tx1"/>
                </a:solidFill>
                <a:latin typeface="+mj-lt"/>
              </a:rPr>
              <a:t>đến người nhận thư</a:t>
            </a:r>
          </a:p>
        </p:txBody>
      </p:sp>
    </p:spTree>
    <p:extLst>
      <p:ext uri="{BB962C8B-B14F-4D97-AF65-F5344CB8AC3E}">
        <p14:creationId xmlns:p14="http://schemas.microsoft.com/office/powerpoint/2010/main" val="32421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left)">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left)">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left)">
                                      <p:cBhvr>
                                        <p:cTn id="39" dur="500"/>
                                        <p:tgtEl>
                                          <p:spTgt spid="30"/>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lef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left)">
                                      <p:cBhvr>
                                        <p:cTn id="47" dur="500"/>
                                        <p:tgtEl>
                                          <p:spTgt spid="32"/>
                                        </p:tgtEl>
                                      </p:cBhvr>
                                    </p:animEffect>
                                  </p:childTnLst>
                                </p:cTn>
                              </p:par>
                              <p:par>
                                <p:cTn id="48" presetID="22" presetClass="entr" presetSubtype="8" fill="hold" grpId="0" nodeType="with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left)">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2"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right)">
                                      <p:cBhvr>
                                        <p:cTn id="63" dur="500"/>
                                        <p:tgtEl>
                                          <p:spTgt spid="37"/>
                                        </p:tgtEl>
                                      </p:cBhvr>
                                    </p:animEffect>
                                  </p:childTnLst>
                                </p:cTn>
                              </p:par>
                              <p:par>
                                <p:cTn id="64" presetID="22" presetClass="entr" presetSubtype="2"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righ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1"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7" grpId="0" animBg="1"/>
      <p:bldP spid="3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2" name="Hộp Văn bản 11">
            <a:extLst>
              <a:ext uri="{FF2B5EF4-FFF2-40B4-BE49-F238E27FC236}">
                <a16:creationId xmlns:a16="http://schemas.microsoft.com/office/drawing/2014/main" xmlns="" id="{C2D7D619-531F-1FB7-5110-CFF7191895FF}"/>
              </a:ext>
            </a:extLst>
          </p:cNvPr>
          <p:cNvSpPr txBox="1"/>
          <p:nvPr/>
        </p:nvSpPr>
        <p:spPr>
          <a:xfrm>
            <a:off x="2884933" y="506400"/>
            <a:ext cx="6422135" cy="1015663"/>
          </a:xfrm>
          <a:prstGeom prst="rect">
            <a:avLst/>
          </a:prstGeom>
          <a:noFill/>
        </p:spPr>
        <p:txBody>
          <a:bodyPr wrap="square">
            <a:spAutoFit/>
          </a:bodyPr>
          <a:lstStyle/>
          <a:p>
            <a:pPr fontAlgn="base">
              <a:spcAft>
                <a:spcPts val="600"/>
              </a:spcAft>
              <a:defRPr/>
            </a:pPr>
            <a:r>
              <a:rPr lang="vi-VN" sz="6000">
                <a:ln w="76200">
                  <a:solidFill>
                    <a:prstClr val="white"/>
                  </a:solidFill>
                </a:ln>
                <a:solidFill>
                  <a:prstClr val="white"/>
                </a:solidFill>
                <a:latin typeface="UTM Mother" panose="02040603050506020204" pitchFamily="18" charset="0"/>
                <a:cs typeface="Arial" panose="020B0604020202020204" pitchFamily="34" charset="0"/>
              </a:rPr>
              <a:t>Yêu cầu cần đạt</a:t>
            </a:r>
            <a:endParaRPr lang="sv-SE" sz="6000" dirty="0">
              <a:ln w="76200">
                <a:solidFill>
                  <a:prstClr val="white"/>
                </a:solidFill>
              </a:ln>
              <a:solidFill>
                <a:prstClr val="white"/>
              </a:solidFill>
              <a:latin typeface="UTM Mother" panose="02040603050506020204" pitchFamily="18" charset="0"/>
              <a:cs typeface="Arial" panose="020B0604020202020204" pitchFamily="34" charset="0"/>
            </a:endParaRPr>
          </a:p>
        </p:txBody>
      </p:sp>
      <p:sp>
        <p:nvSpPr>
          <p:cNvPr id="13" name="Hộp Văn bản 12">
            <a:extLst>
              <a:ext uri="{FF2B5EF4-FFF2-40B4-BE49-F238E27FC236}">
                <a16:creationId xmlns:a16="http://schemas.microsoft.com/office/drawing/2014/main" xmlns="" id="{71ADA7CD-6F80-62A1-EFA6-0728770A37A7}"/>
              </a:ext>
            </a:extLst>
          </p:cNvPr>
          <p:cNvSpPr txBox="1"/>
          <p:nvPr/>
        </p:nvSpPr>
        <p:spPr>
          <a:xfrm>
            <a:off x="2884932" y="438185"/>
            <a:ext cx="6422135" cy="923330"/>
          </a:xfrm>
          <a:prstGeom prst="rect">
            <a:avLst/>
          </a:prstGeom>
          <a:noFill/>
        </p:spPr>
        <p:txBody>
          <a:bodyPr wrap="square">
            <a:spAutoFit/>
          </a:bodyPr>
          <a:lstStyle/>
          <a:p>
            <a:pPr fontAlgn="base">
              <a:spcAft>
                <a:spcPts val="600"/>
              </a:spcAft>
              <a:defRPr/>
            </a:pPr>
            <a:r>
              <a:rPr lang="vi-VN" sz="5400" dirty="0">
                <a:solidFill>
                  <a:srgbClr val="D73921"/>
                </a:solidFill>
                <a:latin typeface="UTM Mother" panose="02040603050506020204" pitchFamily="18" charset="0"/>
                <a:cs typeface="Arial" panose="020B0604020202020204" pitchFamily="34" charset="0"/>
              </a:rPr>
              <a:t>Yêu cầu cần đạt</a:t>
            </a:r>
            <a:endParaRPr lang="sv-SE" sz="5400" dirty="0">
              <a:solidFill>
                <a:srgbClr val="D73921"/>
              </a:solidFill>
              <a:latin typeface="UTM Mother" panose="02040603050506020204" pitchFamily="18" charset="0"/>
              <a:cs typeface="Arial" panose="020B0604020202020204" pitchFamily="34" charset="0"/>
            </a:endParaRPr>
          </a:p>
        </p:txBody>
      </p:sp>
      <p:sp>
        <p:nvSpPr>
          <p:cNvPr id="14" name="Rectangle: Rounded Corners 7">
            <a:extLst>
              <a:ext uri="{FF2B5EF4-FFF2-40B4-BE49-F238E27FC236}">
                <a16:creationId xmlns:a16="http://schemas.microsoft.com/office/drawing/2014/main" xmlns="" id="{8E7170D6-7CD3-B531-1833-04F34F33A70C}"/>
              </a:ext>
            </a:extLst>
          </p:cNvPr>
          <p:cNvSpPr/>
          <p:nvPr/>
        </p:nvSpPr>
        <p:spPr>
          <a:xfrm>
            <a:off x="1494571" y="1781143"/>
            <a:ext cx="9774621" cy="4040537"/>
          </a:xfrm>
          <a:custGeom>
            <a:avLst/>
            <a:gdLst>
              <a:gd name="connsiteX0" fmla="*/ 0 w 9774621"/>
              <a:gd name="connsiteY0" fmla="*/ 401751 h 4040537"/>
              <a:gd name="connsiteX1" fmla="*/ 401751 w 9774621"/>
              <a:gd name="connsiteY1" fmla="*/ 0 h 4040537"/>
              <a:gd name="connsiteX2" fmla="*/ 9372870 w 9774621"/>
              <a:gd name="connsiteY2" fmla="*/ 0 h 4040537"/>
              <a:gd name="connsiteX3" fmla="*/ 9774621 w 9774621"/>
              <a:gd name="connsiteY3" fmla="*/ 401751 h 4040537"/>
              <a:gd name="connsiteX4" fmla="*/ 9774621 w 9774621"/>
              <a:gd name="connsiteY4" fmla="*/ 3638786 h 4040537"/>
              <a:gd name="connsiteX5" fmla="*/ 9372870 w 9774621"/>
              <a:gd name="connsiteY5" fmla="*/ 4040537 h 4040537"/>
              <a:gd name="connsiteX6" fmla="*/ 401751 w 9774621"/>
              <a:gd name="connsiteY6" fmla="*/ 4040537 h 4040537"/>
              <a:gd name="connsiteX7" fmla="*/ 0 w 9774621"/>
              <a:gd name="connsiteY7" fmla="*/ 3638786 h 4040537"/>
              <a:gd name="connsiteX8" fmla="*/ 0 w 9774621"/>
              <a:gd name="connsiteY8" fmla="*/ 401751 h 4040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74621" h="4040537" fill="none" extrusionOk="0">
                <a:moveTo>
                  <a:pt x="0" y="401751"/>
                </a:moveTo>
                <a:cubicBezTo>
                  <a:pt x="-15806" y="177313"/>
                  <a:pt x="194704" y="12132"/>
                  <a:pt x="401751" y="0"/>
                </a:cubicBezTo>
                <a:cubicBezTo>
                  <a:pt x="3864001" y="130954"/>
                  <a:pt x="7585074" y="43574"/>
                  <a:pt x="9372870" y="0"/>
                </a:cubicBezTo>
                <a:cubicBezTo>
                  <a:pt x="9610408" y="24118"/>
                  <a:pt x="9793781" y="203340"/>
                  <a:pt x="9774621" y="401751"/>
                </a:cubicBezTo>
                <a:cubicBezTo>
                  <a:pt x="9624182" y="752304"/>
                  <a:pt x="9860500" y="2393763"/>
                  <a:pt x="9774621" y="3638786"/>
                </a:cubicBezTo>
                <a:cubicBezTo>
                  <a:pt x="9751239" y="3864507"/>
                  <a:pt x="9566919" y="4021334"/>
                  <a:pt x="9372870" y="4040537"/>
                </a:cubicBezTo>
                <a:cubicBezTo>
                  <a:pt x="6754553" y="4195734"/>
                  <a:pt x="1645170" y="4203557"/>
                  <a:pt x="401751" y="4040537"/>
                </a:cubicBezTo>
                <a:cubicBezTo>
                  <a:pt x="182287" y="4007844"/>
                  <a:pt x="-14009" y="3868847"/>
                  <a:pt x="0" y="3638786"/>
                </a:cubicBezTo>
                <a:cubicBezTo>
                  <a:pt x="64656" y="2401814"/>
                  <a:pt x="-17807" y="1851611"/>
                  <a:pt x="0" y="401751"/>
                </a:cubicBezTo>
                <a:close/>
              </a:path>
              <a:path w="9774621" h="4040537" stroke="0" extrusionOk="0">
                <a:moveTo>
                  <a:pt x="0" y="401751"/>
                </a:moveTo>
                <a:cubicBezTo>
                  <a:pt x="-3256" y="177862"/>
                  <a:pt x="173331" y="2454"/>
                  <a:pt x="401751" y="0"/>
                </a:cubicBezTo>
                <a:cubicBezTo>
                  <a:pt x="1955060" y="132882"/>
                  <a:pt x="8443151" y="-84951"/>
                  <a:pt x="9372870" y="0"/>
                </a:cubicBezTo>
                <a:cubicBezTo>
                  <a:pt x="9567399" y="26711"/>
                  <a:pt x="9770532" y="202470"/>
                  <a:pt x="9774621" y="401751"/>
                </a:cubicBezTo>
                <a:cubicBezTo>
                  <a:pt x="9794808" y="1753436"/>
                  <a:pt x="9927101" y="2270444"/>
                  <a:pt x="9774621" y="3638786"/>
                </a:cubicBezTo>
                <a:cubicBezTo>
                  <a:pt x="9784275" y="3861812"/>
                  <a:pt x="9612634" y="4003734"/>
                  <a:pt x="9372870" y="4040537"/>
                </a:cubicBezTo>
                <a:cubicBezTo>
                  <a:pt x="5177944" y="4128176"/>
                  <a:pt x="3140970" y="3967858"/>
                  <a:pt x="401751" y="4040537"/>
                </a:cubicBezTo>
                <a:cubicBezTo>
                  <a:pt x="175678" y="4000562"/>
                  <a:pt x="-13283" y="3879127"/>
                  <a:pt x="0" y="3638786"/>
                </a:cubicBezTo>
                <a:cubicBezTo>
                  <a:pt x="-38581" y="2204395"/>
                  <a:pt x="63341" y="818994"/>
                  <a:pt x="0" y="401751"/>
                </a:cubicBezTo>
                <a:close/>
              </a:path>
            </a:pathLst>
          </a:custGeom>
          <a:solidFill>
            <a:sysClr val="window" lastClr="FFFFFF">
              <a:alpha val="80000"/>
            </a:sysClr>
          </a:solidFill>
          <a:ln w="44450" cap="rnd" cmpd="thickThin" algn="ctr">
            <a:solidFill>
              <a:srgbClr val="FFC000"/>
            </a:solidFill>
            <a:prstDash val="dash"/>
            <a:round/>
            <a:extLst>
              <a:ext uri="{C807C97D-BFC1-408E-A445-0C87EB9F89A2}">
                <ask:lineSketchStyleProps xmlns:ask="http://schemas.microsoft.com/office/drawing/2018/sketchyshapes" xmlns="" sd="1219033472">
                  <a:prstGeom prst="roundRect">
                    <a:avLst>
                      <a:gd name="adj" fmla="val 9943"/>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vi-VN" sz="1600" b="0" i="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5" name="Hộp Văn bản 14">
            <a:extLst>
              <a:ext uri="{FF2B5EF4-FFF2-40B4-BE49-F238E27FC236}">
                <a16:creationId xmlns:a16="http://schemas.microsoft.com/office/drawing/2014/main" xmlns="" id="{1225C25C-6B0C-47D4-0156-DAEE7DAD7BC8}"/>
              </a:ext>
            </a:extLst>
          </p:cNvPr>
          <p:cNvSpPr txBox="1"/>
          <p:nvPr/>
        </p:nvSpPr>
        <p:spPr>
          <a:xfrm>
            <a:off x="2425713" y="2070173"/>
            <a:ext cx="5410455" cy="523220"/>
          </a:xfrm>
          <a:prstGeom prst="rect">
            <a:avLst/>
          </a:prstGeom>
          <a:noFill/>
        </p:spPr>
        <p:txBody>
          <a:bodyPr wrap="none" rtlCol="0">
            <a:spAutoFit/>
          </a:bodyPr>
          <a:lstStyle/>
          <a:p>
            <a:r>
              <a:rPr lang="vi-VN" sz="2800">
                <a:solidFill>
                  <a:prstClr val="black"/>
                </a:solidFill>
                <a:cs typeface="Calibri" panose="020F0502020204030204" pitchFamily="34" charset="0"/>
              </a:rPr>
              <a:t>Một bức thư thuờng gồm ba phần:</a:t>
            </a:r>
          </a:p>
        </p:txBody>
      </p:sp>
      <p:pic>
        <p:nvPicPr>
          <p:cNvPr id="17" name="Hình ảnh 16" descr="Ảnh có chứa mặt cười, hình mẫu, biểu tượng cảm xúc, màu vàng&#10;&#10;Mô tả được tạo tự động">
            <a:extLst>
              <a:ext uri="{FF2B5EF4-FFF2-40B4-BE49-F238E27FC236}">
                <a16:creationId xmlns:a16="http://schemas.microsoft.com/office/drawing/2014/main" xmlns="" id="{E6FB6CC7-3D43-0BFC-9756-7C66322359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307"/>
          <a:stretch/>
        </p:blipFill>
        <p:spPr>
          <a:xfrm>
            <a:off x="1814187" y="2063741"/>
            <a:ext cx="611526" cy="560727"/>
          </a:xfrm>
          <a:prstGeom prst="rect">
            <a:avLst/>
          </a:prstGeom>
        </p:spPr>
      </p:pic>
      <p:sp>
        <p:nvSpPr>
          <p:cNvPr id="19" name="Hộp Văn bản 18">
            <a:extLst>
              <a:ext uri="{FF2B5EF4-FFF2-40B4-BE49-F238E27FC236}">
                <a16:creationId xmlns:a16="http://schemas.microsoft.com/office/drawing/2014/main" xmlns="" id="{293C9393-B603-9BDF-65DC-CB0FA106F352}"/>
              </a:ext>
            </a:extLst>
          </p:cNvPr>
          <p:cNvSpPr txBox="1"/>
          <p:nvPr/>
        </p:nvSpPr>
        <p:spPr>
          <a:xfrm>
            <a:off x="1706270" y="2907065"/>
            <a:ext cx="2585964" cy="523220"/>
          </a:xfrm>
          <a:prstGeom prst="rect">
            <a:avLst/>
          </a:prstGeom>
          <a:noFill/>
        </p:spPr>
        <p:txBody>
          <a:bodyPr wrap="none" rtlCol="0">
            <a:spAutoFit/>
          </a:bodyPr>
          <a:lstStyle/>
          <a:p>
            <a:r>
              <a:rPr lang="vi-VN" sz="2800" b="1" dirty="0">
                <a:solidFill>
                  <a:prstClr val="black"/>
                </a:solidFill>
                <a:cs typeface="Calibri" panose="020F0502020204030204" pitchFamily="34" charset="0"/>
              </a:rPr>
              <a:t>1. Phần đầu thư</a:t>
            </a:r>
          </a:p>
        </p:txBody>
      </p:sp>
      <p:sp>
        <p:nvSpPr>
          <p:cNvPr id="20" name="Hộp Văn bản 19">
            <a:extLst>
              <a:ext uri="{FF2B5EF4-FFF2-40B4-BE49-F238E27FC236}">
                <a16:creationId xmlns:a16="http://schemas.microsoft.com/office/drawing/2014/main" xmlns="" id="{4456A243-D90A-AF73-FB57-71ECC4B1B325}"/>
              </a:ext>
            </a:extLst>
          </p:cNvPr>
          <p:cNvSpPr txBox="1"/>
          <p:nvPr/>
        </p:nvSpPr>
        <p:spPr>
          <a:xfrm>
            <a:off x="4973921" y="2894744"/>
            <a:ext cx="2682145" cy="523220"/>
          </a:xfrm>
          <a:prstGeom prst="rect">
            <a:avLst/>
          </a:prstGeom>
          <a:noFill/>
        </p:spPr>
        <p:txBody>
          <a:bodyPr wrap="none" rtlCol="0">
            <a:spAutoFit/>
          </a:bodyPr>
          <a:lstStyle/>
          <a:p>
            <a:r>
              <a:rPr lang="vi-VN" sz="2800" b="1">
                <a:solidFill>
                  <a:prstClr val="black"/>
                </a:solidFill>
                <a:cs typeface="Calibri" panose="020F0502020204030204" pitchFamily="34" charset="0"/>
              </a:rPr>
              <a:t>2. Phần nội dung</a:t>
            </a:r>
          </a:p>
        </p:txBody>
      </p:sp>
      <p:sp>
        <p:nvSpPr>
          <p:cNvPr id="21" name="Hộp Văn bản 20">
            <a:extLst>
              <a:ext uri="{FF2B5EF4-FFF2-40B4-BE49-F238E27FC236}">
                <a16:creationId xmlns:a16="http://schemas.microsoft.com/office/drawing/2014/main" xmlns="" id="{9B437A97-3BB2-53AA-E61B-89111B00DFA1}"/>
              </a:ext>
            </a:extLst>
          </p:cNvPr>
          <p:cNvSpPr txBox="1"/>
          <p:nvPr/>
        </p:nvSpPr>
        <p:spPr>
          <a:xfrm>
            <a:off x="8002135" y="2886453"/>
            <a:ext cx="2635658" cy="523220"/>
          </a:xfrm>
          <a:prstGeom prst="rect">
            <a:avLst/>
          </a:prstGeom>
          <a:noFill/>
        </p:spPr>
        <p:txBody>
          <a:bodyPr wrap="none" rtlCol="0">
            <a:spAutoFit/>
          </a:bodyPr>
          <a:lstStyle/>
          <a:p>
            <a:r>
              <a:rPr lang="vi-VN" sz="2800" b="1">
                <a:solidFill>
                  <a:prstClr val="black"/>
                </a:solidFill>
                <a:cs typeface="Calibri" panose="020F0502020204030204" pitchFamily="34" charset="0"/>
              </a:rPr>
              <a:t>3. Phần cuối thư</a:t>
            </a:r>
          </a:p>
        </p:txBody>
      </p:sp>
      <p:pic>
        <p:nvPicPr>
          <p:cNvPr id="3" name="Hình ảnh 2" descr="Ảnh có chứa Mặt người, phim hoạt hình, hình mẫu, Phim hoạt hình&#10;&#10;Mô tả được tạo tự động">
            <a:extLst>
              <a:ext uri="{FF2B5EF4-FFF2-40B4-BE49-F238E27FC236}">
                <a16:creationId xmlns:a16="http://schemas.microsoft.com/office/drawing/2014/main" xmlns="" id="{B9A7CE3C-B72E-7BFE-F417-E71964D15A78}"/>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3230" b="95478" l="3630" r="96058">
                        <a14:foregroundMark x1="42584" y1="29592" x2="29079" y2="35850"/>
                        <a14:foregroundMark x1="29079" y1="35850" x2="20804" y2="64836"/>
                        <a14:foregroundMark x1="20804" y1="64836" x2="28025" y2="86233"/>
                        <a14:foregroundMark x1="28025" y1="86233" x2="50859" y2="93904"/>
                        <a14:foregroundMark x1="50859" y1="93904" x2="65340" y2="91118"/>
                        <a14:foregroundMark x1="65340" y1="91118" x2="79586" y2="47558"/>
                        <a14:foregroundMark x1="79586" y1="47558" x2="87198" y2="38555"/>
                        <a14:foregroundMark x1="87198" y1="38555" x2="78728" y2="24909"/>
                        <a14:foregroundMark x1="78728" y1="24909" x2="64793" y2="18732"/>
                        <a14:foregroundMark x1="64793" y1="18732" x2="42233" y2="19136"/>
                        <a14:foregroundMark x1="42233" y1="19136" x2="17838" y2="36132"/>
                        <a14:foregroundMark x1="17838" y1="36132" x2="9914" y2="52160"/>
                        <a14:foregroundMark x1="9914" y1="52160" x2="17486" y2="64998"/>
                        <a14:foregroundMark x1="17486" y1="64998" x2="18150" y2="76342"/>
                        <a14:foregroundMark x1="18150" y1="76342" x2="30484" y2="89746"/>
                        <a14:foregroundMark x1="30484" y1="89746" x2="44067" y2="92128"/>
                        <a14:foregroundMark x1="27752" y1="87525" x2="45628" y2="84336"/>
                        <a14:foregroundMark x1="45628" y1="84336" x2="64949" y2="87000"/>
                        <a14:foregroundMark x1="64949" y1="87000" x2="38447" y2="93500"/>
                        <a14:foregroundMark x1="38447" y1="93500" x2="20804" y2="90795"/>
                        <a14:foregroundMark x1="20804" y1="90795" x2="36768" y2="78119"/>
                        <a14:foregroundMark x1="36768" y1="78119" x2="60304" y2="79532"/>
                        <a14:foregroundMark x1="60304" y1="79532" x2="69087" y2="84457"/>
                        <a14:foregroundMark x1="69087" y1="84457" x2="69516" y2="85224"/>
                        <a14:foregroundMark x1="32514" y1="19298" x2="32904" y2="34558"/>
                        <a14:foregroundMark x1="32904" y1="34558" x2="47268" y2="37303"/>
                        <a14:foregroundMark x1="47268" y1="37303" x2="34426" y2="20186"/>
                        <a14:foregroundMark x1="34426" y1="20186" x2="30718" y2="26201"/>
                        <a14:foregroundMark x1="19009" y1="40937" x2="36690" y2="57126"/>
                        <a14:foregroundMark x1="36690" y1="57126" x2="43286" y2="47073"/>
                        <a14:foregroundMark x1="43286" y1="47073" x2="21819" y2="36536"/>
                        <a14:foregroundMark x1="21819" y1="36536" x2="18267" y2="36011"/>
                        <a14:foregroundMark x1="72951" y1="27130" x2="85831" y2="37384"/>
                        <a14:foregroundMark x1="86846" y1="33710" x2="91140" y2="39847"/>
                        <a14:foregroundMark x1="72951" y1="31409" x2="65301" y2="23254"/>
                        <a14:foregroundMark x1="65301" y1="23254" x2="39969" y2="17763"/>
                        <a14:foregroundMark x1="39969" y1="17763" x2="25020" y2="33589"/>
                        <a14:foregroundMark x1="25020" y1="33589" x2="46331" y2="45256"/>
                        <a14:foregroundMark x1="46331" y1="45256" x2="71116" y2="35446"/>
                        <a14:foregroundMark x1="71116" y1="35446" x2="73458" y2="27453"/>
                        <a14:foregroundMark x1="73458" y1="27453" x2="72365" y2="25918"/>
                        <a14:foregroundMark x1="50859" y1="22689" x2="46721" y2="33872"/>
                        <a14:foregroundMark x1="46721" y1="33872" x2="46409" y2="45377"/>
                        <a14:foregroundMark x1="49532" y1="26363" x2="62646" y2="27008"/>
                        <a14:foregroundMark x1="62646" y1="27008" x2="38876" y2="24263"/>
                        <a14:foregroundMark x1="38876" y1="24263" x2="35753" y2="25151"/>
                        <a14:foregroundMark x1="9680" y1="41381" x2="20882" y2="66128"/>
                        <a14:foregroundMark x1="20882" y1="66128" x2="16432" y2="75616"/>
                        <a14:foregroundMark x1="16432" y1="75616" x2="28493" y2="82761"/>
                        <a14:foregroundMark x1="13115" y1="38312" x2="24356" y2="55309"/>
                        <a14:foregroundMark x1="24356" y1="55309" x2="24356" y2="55309"/>
                        <a14:foregroundMark x1="85831" y1="32176" x2="93169" y2="39927"/>
                        <a14:foregroundMark x1="93169" y1="39927" x2="82436" y2="49051"/>
                        <a14:foregroundMark x1="74707" y1="31409" x2="77244" y2="43520"/>
                        <a14:foregroundMark x1="35324" y1="51797" x2="40632" y2="64836"/>
                        <a14:foregroundMark x1="41374" y1="50585" x2="45824" y2="63746"/>
                        <a14:foregroundMark x1="22717" y1="94550" x2="59329" y2="93944"/>
                        <a14:foregroundMark x1="59329" y1="93944" x2="70141" y2="93944"/>
                        <a14:foregroundMark x1="70141" y1="93944" x2="75917" y2="93783"/>
                        <a14:foregroundMark x1="4645" y1="43520" x2="8743" y2="50747"/>
                        <a14:foregroundMark x1="8743" y1="50747" x2="15925" y2="56843"/>
                        <a14:foregroundMark x1="6714" y1="66048" x2="10578" y2="74041"/>
                        <a14:foregroundMark x1="3747" y1="66653" x2="6440" y2="72346"/>
                        <a14:foregroundMark x1="80952" y1="58094" x2="83607" y2="65119"/>
                        <a14:foregroundMark x1="94418" y1="33266" x2="96058" y2="37545"/>
                        <a14:foregroundMark x1="52927" y1="10900" x2="63505" y2="6944"/>
                        <a14:foregroundMark x1="63505" y1="6944" x2="45667" y2="8882"/>
                        <a14:foregroundMark x1="50859" y1="3230" x2="50859" y2="3230"/>
                        <a14:foregroundMark x1="35012" y1="74041" x2="68501" y2="72628"/>
                        <a14:foregroundMark x1="68501" y1="72628" x2="69243" y2="72628"/>
                        <a14:foregroundMark x1="76776" y1="72023" x2="78571" y2="91199"/>
                        <a14:foregroundMark x1="15301" y1="80622" x2="17681" y2="91038"/>
                        <a14:foregroundMark x1="16198" y1="95155" x2="29547" y2="95478"/>
                        <a14:foregroundMark x1="29547" y1="95478" x2="44067" y2="94550"/>
                      </a14:backgroundRemoval>
                    </a14:imgEffect>
                  </a14:imgLayer>
                </a14:imgProps>
              </a:ext>
              <a:ext uri="{28A0092B-C50C-407E-A947-70E740481C1C}">
                <a14:useLocalDpi xmlns:a14="http://schemas.microsoft.com/office/drawing/2010/main" val="0"/>
              </a:ext>
            </a:extLst>
          </a:blip>
          <a:stretch>
            <a:fillRect/>
          </a:stretch>
        </p:blipFill>
        <p:spPr>
          <a:xfrm>
            <a:off x="10084534" y="4622945"/>
            <a:ext cx="2369316" cy="2289979"/>
          </a:xfrm>
          <a:prstGeom prst="rect">
            <a:avLst/>
          </a:prstGeom>
        </p:spPr>
      </p:pic>
      <p:pic>
        <p:nvPicPr>
          <p:cNvPr id="2" name="Hình ảnh 1" descr="Ảnh có chứa Mặt người, Tác phẩm nghệ thuật của trẻ con, hình vẽ, minh họa&#10;&#10;Mô tả được tạo tự động">
            <a:extLst>
              <a:ext uri="{FF2B5EF4-FFF2-40B4-BE49-F238E27FC236}">
                <a16:creationId xmlns:a16="http://schemas.microsoft.com/office/drawing/2014/main" xmlns="" id="{9A4DB567-A1F0-3A1A-FF37-CEB7ADD0B8C8}"/>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3028" b="95317" l="4528" r="95238">
                        <a14:foregroundMark x1="46019" y1="10981" x2="66159" y2="46871"/>
                        <a14:foregroundMark x1="60070" y1="15139" x2="84075" y2="41784"/>
                        <a14:foregroundMark x1="84075" y1="41784" x2="84075" y2="41946"/>
                        <a14:foregroundMark x1="26308" y1="36899" x2="21819" y2="43399"/>
                        <a14:foregroundMark x1="21819" y1="43399" x2="19360" y2="59427"/>
                        <a14:foregroundMark x1="19360" y1="59427" x2="30172" y2="75373"/>
                        <a14:foregroundMark x1="35324" y1="88857" x2="59797" y2="89019"/>
                        <a14:foregroundMark x1="43911" y1="78603" x2="55972" y2="81631"/>
                        <a14:foregroundMark x1="55972" y1="81631" x2="65886" y2="88898"/>
                        <a14:foregroundMark x1="65886" y1="88898" x2="49375" y2="93944"/>
                        <a14:foregroundMark x1="49375" y1="93944" x2="38720" y2="89140"/>
                        <a14:foregroundMark x1="38720" y1="89140" x2="56518" y2="83327"/>
                        <a14:foregroundMark x1="90164" y1="36577" x2="95472" y2="36577"/>
                        <a14:foregroundMark x1="69984" y1="55309" x2="75020" y2="64473"/>
                        <a14:foregroundMark x1="76230" y1="79491" x2="58548" y2="92168"/>
                        <a14:foregroundMark x1="58548" y1="92168" x2="25722" y2="88131"/>
                        <a14:foregroundMark x1="25722" y1="88131" x2="25371" y2="77352"/>
                        <a14:foregroundMark x1="25371" y1="77352" x2="77440" y2="77553"/>
                        <a14:foregroundMark x1="77440" y1="77553" x2="83372" y2="90957"/>
                        <a14:foregroundMark x1="83372" y1="90957" x2="63193" y2="95317"/>
                        <a14:foregroundMark x1="63193" y1="95317" x2="29274" y2="92451"/>
                        <a14:foregroundMark x1="29274" y1="92451" x2="19828" y2="84457"/>
                        <a14:foregroundMark x1="19828" y1="84457" x2="18111" y2="75696"/>
                        <a14:foregroundMark x1="18111" y1="75696" x2="27322" y2="72870"/>
                        <a14:foregroundMark x1="27322" y1="72870" x2="60461" y2="72103"/>
                        <a14:foregroundMark x1="60461" y1="72103" x2="62451" y2="72144"/>
                        <a14:foregroundMark x1="5582" y1="65846" x2="11866" y2="71457"/>
                        <a14:foregroundMark x1="11866" y1="71457" x2="21116" y2="71538"/>
                        <a14:foregroundMark x1="8665" y1="40896" x2="10265" y2="49899"/>
                        <a14:foregroundMark x1="10265" y1="49899" x2="12685" y2="51756"/>
                        <a14:foregroundMark x1="4840" y1="43036" x2="5699" y2="49172"/>
                        <a14:foregroundMark x1="13856" y1="61405" x2="19945" y2="69075"/>
                        <a14:foregroundMark x1="4528" y1="66007" x2="7923" y2="74001"/>
                        <a14:foregroundMark x1="7923" y1="74001" x2="9407" y2="74606"/>
                        <a14:foregroundMark x1="47619" y1="8559" x2="63934" y2="7469"/>
                        <a14:foregroundMark x1="49102" y1="3028" x2="53864" y2="12233"/>
                        <a14:foregroundMark x1="80211" y1="57570" x2="84075" y2="63706"/>
                        <a14:foregroundMark x1="7923" y1="74889" x2="7923" y2="74889"/>
                      </a14:backgroundRemoval>
                    </a14:imgEffect>
                  </a14:imgLayer>
                </a14:imgProps>
              </a:ext>
              <a:ext uri="{28A0092B-C50C-407E-A947-70E740481C1C}">
                <a14:useLocalDpi xmlns:a14="http://schemas.microsoft.com/office/drawing/2010/main" val="0"/>
              </a:ext>
            </a:extLst>
          </a:blip>
          <a:stretch>
            <a:fillRect/>
          </a:stretch>
        </p:blipFill>
        <p:spPr>
          <a:xfrm>
            <a:off x="-195665" y="4740659"/>
            <a:ext cx="2236946" cy="2162041"/>
          </a:xfrm>
          <a:prstGeom prst="rect">
            <a:avLst/>
          </a:prstGeom>
        </p:spPr>
      </p:pic>
      <p:sp>
        <p:nvSpPr>
          <p:cNvPr id="22" name="Hộp Văn bản 21">
            <a:extLst>
              <a:ext uri="{FF2B5EF4-FFF2-40B4-BE49-F238E27FC236}">
                <a16:creationId xmlns:a16="http://schemas.microsoft.com/office/drawing/2014/main" xmlns="" id="{BF86D01D-E77F-5085-7964-3969B1E92E25}"/>
              </a:ext>
            </a:extLst>
          </p:cNvPr>
          <p:cNvSpPr txBox="1"/>
          <p:nvPr/>
        </p:nvSpPr>
        <p:spPr>
          <a:xfrm>
            <a:off x="1739150" y="3434175"/>
            <a:ext cx="3145413" cy="954107"/>
          </a:xfrm>
          <a:prstGeom prst="rect">
            <a:avLst/>
          </a:prstGeom>
          <a:noFill/>
        </p:spPr>
        <p:txBody>
          <a:bodyPr wrap="none" rtlCol="0">
            <a:spAutoFit/>
          </a:bodyPr>
          <a:lstStyle/>
          <a:p>
            <a:r>
              <a:rPr lang="vi-VN" sz="2800" dirty="0">
                <a:solidFill>
                  <a:prstClr val="black"/>
                </a:solidFill>
                <a:cs typeface="Calibri" panose="020F0502020204030204" pitchFamily="34" charset="0"/>
              </a:rPr>
              <a:t>- Địa điểm, thời gian</a:t>
            </a:r>
          </a:p>
          <a:p>
            <a:r>
              <a:rPr lang="vi-VN" sz="2800" dirty="0">
                <a:solidFill>
                  <a:prstClr val="black"/>
                </a:solidFill>
                <a:cs typeface="Calibri" panose="020F0502020204030204" pitchFamily="34" charset="0"/>
              </a:rPr>
              <a:t>viết thư.</a:t>
            </a:r>
          </a:p>
        </p:txBody>
      </p:sp>
      <p:sp>
        <p:nvSpPr>
          <p:cNvPr id="23" name="Hộp Văn bản 22">
            <a:extLst>
              <a:ext uri="{FF2B5EF4-FFF2-40B4-BE49-F238E27FC236}">
                <a16:creationId xmlns:a16="http://schemas.microsoft.com/office/drawing/2014/main" xmlns="" id="{CD333115-F2EC-822B-865B-AED41EB49FFE}"/>
              </a:ext>
            </a:extLst>
          </p:cNvPr>
          <p:cNvSpPr txBox="1"/>
          <p:nvPr/>
        </p:nvSpPr>
        <p:spPr>
          <a:xfrm>
            <a:off x="1739150" y="4350955"/>
            <a:ext cx="2176878" cy="523220"/>
          </a:xfrm>
          <a:prstGeom prst="rect">
            <a:avLst/>
          </a:prstGeom>
          <a:noFill/>
        </p:spPr>
        <p:txBody>
          <a:bodyPr wrap="none" rtlCol="0">
            <a:spAutoFit/>
          </a:bodyPr>
          <a:lstStyle/>
          <a:p>
            <a:r>
              <a:rPr lang="vi-VN" sz="2800" dirty="0">
                <a:solidFill>
                  <a:prstClr val="black"/>
                </a:solidFill>
                <a:cs typeface="Calibri" panose="020F0502020204030204" pitchFamily="34" charset="0"/>
              </a:rPr>
              <a:t>- Lời xưng hô.</a:t>
            </a:r>
          </a:p>
        </p:txBody>
      </p:sp>
      <p:sp>
        <p:nvSpPr>
          <p:cNvPr id="24" name="Hộp Văn bản 23">
            <a:extLst>
              <a:ext uri="{FF2B5EF4-FFF2-40B4-BE49-F238E27FC236}">
                <a16:creationId xmlns:a16="http://schemas.microsoft.com/office/drawing/2014/main" xmlns="" id="{209B0E73-4B6F-A332-971B-5A430C536788}"/>
              </a:ext>
            </a:extLst>
          </p:cNvPr>
          <p:cNvSpPr txBox="1"/>
          <p:nvPr/>
        </p:nvSpPr>
        <p:spPr>
          <a:xfrm>
            <a:off x="1739150" y="4877208"/>
            <a:ext cx="2390078" cy="523220"/>
          </a:xfrm>
          <a:prstGeom prst="rect">
            <a:avLst/>
          </a:prstGeom>
          <a:noFill/>
        </p:spPr>
        <p:txBody>
          <a:bodyPr wrap="none" rtlCol="0">
            <a:spAutoFit/>
          </a:bodyPr>
          <a:lstStyle/>
          <a:p>
            <a:r>
              <a:rPr lang="vi-VN" sz="2800">
                <a:solidFill>
                  <a:prstClr val="black"/>
                </a:solidFill>
                <a:cs typeface="Calibri" panose="020F0502020204030204" pitchFamily="34" charset="0"/>
              </a:rPr>
              <a:t>- Lí do viết thư.</a:t>
            </a:r>
          </a:p>
        </p:txBody>
      </p:sp>
      <p:sp>
        <p:nvSpPr>
          <p:cNvPr id="25" name="Hộp Văn bản 24">
            <a:extLst>
              <a:ext uri="{FF2B5EF4-FFF2-40B4-BE49-F238E27FC236}">
                <a16:creationId xmlns:a16="http://schemas.microsoft.com/office/drawing/2014/main" xmlns="" id="{DCD896E6-D5AA-1A91-590D-050D75DBFF44}"/>
              </a:ext>
            </a:extLst>
          </p:cNvPr>
          <p:cNvSpPr txBox="1"/>
          <p:nvPr/>
        </p:nvSpPr>
        <p:spPr>
          <a:xfrm>
            <a:off x="5045273" y="3430285"/>
            <a:ext cx="2300630" cy="523220"/>
          </a:xfrm>
          <a:prstGeom prst="rect">
            <a:avLst/>
          </a:prstGeom>
          <a:noFill/>
        </p:spPr>
        <p:txBody>
          <a:bodyPr wrap="none" rtlCol="0">
            <a:spAutoFit/>
          </a:bodyPr>
          <a:lstStyle/>
          <a:p>
            <a:r>
              <a:rPr lang="vi-VN" sz="2800">
                <a:solidFill>
                  <a:prstClr val="black"/>
                </a:solidFill>
                <a:cs typeface="Calibri" panose="020F0502020204030204" pitchFamily="34" charset="0"/>
              </a:rPr>
              <a:t>- Lời thăm hỏi.</a:t>
            </a:r>
          </a:p>
        </p:txBody>
      </p:sp>
      <p:sp>
        <p:nvSpPr>
          <p:cNvPr id="26" name="Hộp Văn bản 25">
            <a:extLst>
              <a:ext uri="{FF2B5EF4-FFF2-40B4-BE49-F238E27FC236}">
                <a16:creationId xmlns:a16="http://schemas.microsoft.com/office/drawing/2014/main" xmlns="" id="{20829AFB-E840-E8FB-5A21-9BD62C2BE5D6}"/>
              </a:ext>
            </a:extLst>
          </p:cNvPr>
          <p:cNvSpPr txBox="1"/>
          <p:nvPr/>
        </p:nvSpPr>
        <p:spPr>
          <a:xfrm>
            <a:off x="5045273" y="3966189"/>
            <a:ext cx="1320874" cy="523220"/>
          </a:xfrm>
          <a:prstGeom prst="rect">
            <a:avLst/>
          </a:prstGeom>
          <a:noFill/>
        </p:spPr>
        <p:txBody>
          <a:bodyPr wrap="none" rtlCol="0">
            <a:spAutoFit/>
          </a:bodyPr>
          <a:lstStyle/>
          <a:p>
            <a:r>
              <a:rPr lang="vi-VN" sz="2800">
                <a:solidFill>
                  <a:prstClr val="black"/>
                </a:solidFill>
                <a:cs typeface="Calibri" panose="020F0502020204030204" pitchFamily="34" charset="0"/>
              </a:rPr>
              <a:t>- Lời kể.</a:t>
            </a:r>
          </a:p>
        </p:txBody>
      </p:sp>
      <p:sp>
        <p:nvSpPr>
          <p:cNvPr id="27" name="Hộp Văn bản 26">
            <a:extLst>
              <a:ext uri="{FF2B5EF4-FFF2-40B4-BE49-F238E27FC236}">
                <a16:creationId xmlns:a16="http://schemas.microsoft.com/office/drawing/2014/main" xmlns="" id="{282FC922-6275-ECDA-0312-A431EF2F7EBC}"/>
              </a:ext>
            </a:extLst>
          </p:cNvPr>
          <p:cNvSpPr txBox="1"/>
          <p:nvPr/>
        </p:nvSpPr>
        <p:spPr>
          <a:xfrm>
            <a:off x="7934849" y="3437403"/>
            <a:ext cx="1673856" cy="523220"/>
          </a:xfrm>
          <a:prstGeom prst="rect">
            <a:avLst/>
          </a:prstGeom>
          <a:noFill/>
        </p:spPr>
        <p:txBody>
          <a:bodyPr wrap="none" rtlCol="0">
            <a:spAutoFit/>
          </a:bodyPr>
          <a:lstStyle/>
          <a:p>
            <a:r>
              <a:rPr lang="vi-VN" sz="2800">
                <a:solidFill>
                  <a:prstClr val="black"/>
                </a:solidFill>
                <a:cs typeface="Calibri" panose="020F0502020204030204" pitchFamily="34" charset="0"/>
              </a:rPr>
              <a:t>- Lời chúc.</a:t>
            </a:r>
          </a:p>
        </p:txBody>
      </p:sp>
      <p:sp>
        <p:nvSpPr>
          <p:cNvPr id="28" name="Hộp Văn bản 27">
            <a:extLst>
              <a:ext uri="{FF2B5EF4-FFF2-40B4-BE49-F238E27FC236}">
                <a16:creationId xmlns:a16="http://schemas.microsoft.com/office/drawing/2014/main" xmlns="" id="{0F92FA2B-985B-76A1-7EA1-19DCCF18E6B4}"/>
              </a:ext>
            </a:extLst>
          </p:cNvPr>
          <p:cNvSpPr txBox="1"/>
          <p:nvPr/>
        </p:nvSpPr>
        <p:spPr>
          <a:xfrm>
            <a:off x="7934849" y="3939998"/>
            <a:ext cx="1568058" cy="523220"/>
          </a:xfrm>
          <a:prstGeom prst="rect">
            <a:avLst/>
          </a:prstGeom>
          <a:noFill/>
        </p:spPr>
        <p:txBody>
          <a:bodyPr wrap="none" rtlCol="0">
            <a:spAutoFit/>
          </a:bodyPr>
          <a:lstStyle/>
          <a:p>
            <a:r>
              <a:rPr lang="vi-VN" sz="2800">
                <a:solidFill>
                  <a:prstClr val="black"/>
                </a:solidFill>
                <a:cs typeface="Calibri" panose="020F0502020204030204" pitchFamily="34" charset="0"/>
              </a:rPr>
              <a:t>- Lời hứa.</a:t>
            </a:r>
          </a:p>
        </p:txBody>
      </p:sp>
      <p:sp>
        <p:nvSpPr>
          <p:cNvPr id="29" name="Hộp Văn bản 28">
            <a:extLst>
              <a:ext uri="{FF2B5EF4-FFF2-40B4-BE49-F238E27FC236}">
                <a16:creationId xmlns:a16="http://schemas.microsoft.com/office/drawing/2014/main" xmlns="" id="{3B7F1995-45C4-2ADE-AEA0-46E65B873A4C}"/>
              </a:ext>
            </a:extLst>
          </p:cNvPr>
          <p:cNvSpPr txBox="1"/>
          <p:nvPr/>
        </p:nvSpPr>
        <p:spPr>
          <a:xfrm>
            <a:off x="7958528" y="4489409"/>
            <a:ext cx="2881341" cy="954107"/>
          </a:xfrm>
          <a:prstGeom prst="rect">
            <a:avLst/>
          </a:prstGeom>
          <a:noFill/>
        </p:spPr>
        <p:txBody>
          <a:bodyPr wrap="square" rtlCol="0">
            <a:spAutoFit/>
          </a:bodyPr>
          <a:lstStyle/>
          <a:p>
            <a:r>
              <a:rPr lang="vi-VN" sz="2800">
                <a:solidFill>
                  <a:prstClr val="black"/>
                </a:solidFill>
                <a:cs typeface="Calibri" panose="020F0502020204030204" pitchFamily="34" charset="0"/>
              </a:rPr>
              <a:t>- Tên và chữ kí của người viết thư.</a:t>
            </a:r>
          </a:p>
        </p:txBody>
      </p:sp>
    </p:spTree>
    <p:extLst>
      <p:ext uri="{BB962C8B-B14F-4D97-AF65-F5344CB8AC3E}">
        <p14:creationId xmlns:p14="http://schemas.microsoft.com/office/powerpoint/2010/main" val="7543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5" grpId="0"/>
      <p:bldP spid="19" grpId="0"/>
      <p:bldP spid="20" grpId="0"/>
      <p:bldP spid="21" grpId="0"/>
      <p:bldP spid="22" grpId="0"/>
      <p:bldP spid="23" grpId="0"/>
      <p:bldP spid="24"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grpSp>
        <p:nvGrpSpPr>
          <p:cNvPr id="1189" name="Google Shape;1189;p41"/>
          <p:cNvGrpSpPr/>
          <p:nvPr/>
        </p:nvGrpSpPr>
        <p:grpSpPr>
          <a:xfrm rot="1178963">
            <a:off x="5997305" y="-630449"/>
            <a:ext cx="5935992" cy="3153216"/>
            <a:chOff x="-414611" y="-234423"/>
            <a:chExt cx="4662232" cy="2476592"/>
          </a:xfrm>
        </p:grpSpPr>
        <p:grpSp>
          <p:nvGrpSpPr>
            <p:cNvPr id="1190" name="Google Shape;1190;p41"/>
            <p:cNvGrpSpPr/>
            <p:nvPr/>
          </p:nvGrpSpPr>
          <p:grpSpPr>
            <a:xfrm>
              <a:off x="-414611" y="-234423"/>
              <a:ext cx="4662232" cy="2476592"/>
              <a:chOff x="-414611" y="-234423"/>
              <a:chExt cx="4662232" cy="2476592"/>
            </a:xfrm>
          </p:grpSpPr>
          <p:sp>
            <p:nvSpPr>
              <p:cNvPr id="1191" name="Google Shape;1191;p41"/>
              <p:cNvSpPr/>
              <p:nvPr/>
            </p:nvSpPr>
            <p:spPr>
              <a:xfrm rot="-1139945">
                <a:off x="-369483" y="482665"/>
                <a:ext cx="4571976" cy="1042415"/>
              </a:xfrm>
              <a:custGeom>
                <a:avLst/>
                <a:gdLst/>
                <a:ahLst/>
                <a:cxnLst/>
                <a:rect l="l" t="t" r="r" b="b"/>
                <a:pathLst>
                  <a:path w="72350" h="16530" extrusionOk="0">
                    <a:moveTo>
                      <a:pt x="72031" y="0"/>
                    </a:moveTo>
                    <a:cubicBezTo>
                      <a:pt x="71980" y="0"/>
                      <a:pt x="71929" y="13"/>
                      <a:pt x="71882" y="40"/>
                    </a:cubicBezTo>
                    <a:cubicBezTo>
                      <a:pt x="69735" y="1269"/>
                      <a:pt x="67550" y="2401"/>
                      <a:pt x="65287" y="3396"/>
                    </a:cubicBezTo>
                    <a:lnTo>
                      <a:pt x="65228" y="3279"/>
                    </a:lnTo>
                    <a:lnTo>
                      <a:pt x="60253" y="5386"/>
                    </a:lnTo>
                    <a:cubicBezTo>
                      <a:pt x="59784" y="5542"/>
                      <a:pt x="59316" y="5698"/>
                      <a:pt x="58848" y="5854"/>
                    </a:cubicBezTo>
                    <a:cubicBezTo>
                      <a:pt x="58614" y="5933"/>
                      <a:pt x="58399" y="5991"/>
                      <a:pt x="58165" y="6069"/>
                    </a:cubicBezTo>
                    <a:lnTo>
                      <a:pt x="58048" y="5815"/>
                    </a:lnTo>
                    <a:lnTo>
                      <a:pt x="52487" y="7415"/>
                    </a:lnTo>
                    <a:lnTo>
                      <a:pt x="52526" y="7571"/>
                    </a:lnTo>
                    <a:cubicBezTo>
                      <a:pt x="51765" y="7728"/>
                      <a:pt x="50985" y="7884"/>
                      <a:pt x="50204" y="8020"/>
                    </a:cubicBezTo>
                    <a:lnTo>
                      <a:pt x="50185" y="7845"/>
                    </a:lnTo>
                    <a:lnTo>
                      <a:pt x="44390" y="8274"/>
                    </a:lnTo>
                    <a:lnTo>
                      <a:pt x="44448" y="8840"/>
                    </a:lnTo>
                    <a:cubicBezTo>
                      <a:pt x="43707" y="8918"/>
                      <a:pt x="42946" y="8976"/>
                      <a:pt x="42204" y="9035"/>
                    </a:cubicBezTo>
                    <a:lnTo>
                      <a:pt x="42165" y="8625"/>
                    </a:lnTo>
                    <a:lnTo>
                      <a:pt x="36370" y="8606"/>
                    </a:lnTo>
                    <a:lnTo>
                      <a:pt x="36370" y="9210"/>
                    </a:lnTo>
                    <a:cubicBezTo>
                      <a:pt x="35473" y="9191"/>
                      <a:pt x="34575" y="9171"/>
                      <a:pt x="33678" y="9132"/>
                    </a:cubicBezTo>
                    <a:lnTo>
                      <a:pt x="33678" y="8879"/>
                    </a:lnTo>
                    <a:lnTo>
                      <a:pt x="27902" y="8352"/>
                    </a:lnTo>
                    <a:lnTo>
                      <a:pt x="27883" y="8684"/>
                    </a:lnTo>
                    <a:cubicBezTo>
                      <a:pt x="27044" y="8586"/>
                      <a:pt x="26205" y="8469"/>
                      <a:pt x="25366" y="8352"/>
                    </a:cubicBezTo>
                    <a:lnTo>
                      <a:pt x="25385" y="7806"/>
                    </a:lnTo>
                    <a:lnTo>
                      <a:pt x="19649" y="6947"/>
                    </a:lnTo>
                    <a:lnTo>
                      <a:pt x="19590" y="7298"/>
                    </a:lnTo>
                    <a:cubicBezTo>
                      <a:pt x="18751" y="7103"/>
                      <a:pt x="17932" y="6928"/>
                      <a:pt x="17132" y="6713"/>
                    </a:cubicBezTo>
                    <a:lnTo>
                      <a:pt x="17151" y="6557"/>
                    </a:lnTo>
                    <a:lnTo>
                      <a:pt x="11610" y="4879"/>
                    </a:lnTo>
                    <a:lnTo>
                      <a:pt x="11532" y="5152"/>
                    </a:lnTo>
                    <a:cubicBezTo>
                      <a:pt x="10556" y="4859"/>
                      <a:pt x="9639" y="4547"/>
                      <a:pt x="8800" y="4255"/>
                    </a:cubicBezTo>
                    <a:lnTo>
                      <a:pt x="8878" y="3942"/>
                    </a:lnTo>
                    <a:lnTo>
                      <a:pt x="3551" y="1679"/>
                    </a:lnTo>
                    <a:lnTo>
                      <a:pt x="3356" y="2167"/>
                    </a:lnTo>
                    <a:cubicBezTo>
                      <a:pt x="1522" y="1367"/>
                      <a:pt x="488" y="820"/>
                      <a:pt x="469" y="820"/>
                    </a:cubicBezTo>
                    <a:cubicBezTo>
                      <a:pt x="427" y="797"/>
                      <a:pt x="381" y="785"/>
                      <a:pt x="336" y="785"/>
                    </a:cubicBezTo>
                    <a:cubicBezTo>
                      <a:pt x="234" y="785"/>
                      <a:pt x="132" y="843"/>
                      <a:pt x="78" y="938"/>
                    </a:cubicBezTo>
                    <a:cubicBezTo>
                      <a:pt x="0" y="1094"/>
                      <a:pt x="59" y="1269"/>
                      <a:pt x="195" y="1347"/>
                    </a:cubicBezTo>
                    <a:cubicBezTo>
                      <a:pt x="215" y="1347"/>
                      <a:pt x="1269" y="1894"/>
                      <a:pt x="3142" y="2713"/>
                    </a:cubicBezTo>
                    <a:lnTo>
                      <a:pt x="839" y="8528"/>
                    </a:lnTo>
                    <a:cubicBezTo>
                      <a:pt x="740" y="8760"/>
                      <a:pt x="922" y="8978"/>
                      <a:pt x="1147" y="8978"/>
                    </a:cubicBezTo>
                    <a:cubicBezTo>
                      <a:pt x="1187" y="8978"/>
                      <a:pt x="1228" y="8971"/>
                      <a:pt x="1269" y="8957"/>
                    </a:cubicBezTo>
                    <a:lnTo>
                      <a:pt x="4117" y="7728"/>
                    </a:lnTo>
                    <a:cubicBezTo>
                      <a:pt x="4157" y="7713"/>
                      <a:pt x="4198" y="7705"/>
                      <a:pt x="4239" y="7705"/>
                    </a:cubicBezTo>
                    <a:cubicBezTo>
                      <a:pt x="4357" y="7705"/>
                      <a:pt x="4469" y="7767"/>
                      <a:pt x="4527" y="7884"/>
                    </a:cubicBezTo>
                    <a:lnTo>
                      <a:pt x="6185" y="11045"/>
                    </a:lnTo>
                    <a:cubicBezTo>
                      <a:pt x="6247" y="11160"/>
                      <a:pt x="6362" y="11215"/>
                      <a:pt x="6475" y="11215"/>
                    </a:cubicBezTo>
                    <a:cubicBezTo>
                      <a:pt x="6612" y="11215"/>
                      <a:pt x="6748" y="11135"/>
                      <a:pt x="6790" y="10986"/>
                    </a:cubicBezTo>
                    <a:lnTo>
                      <a:pt x="8624" y="4859"/>
                    </a:lnTo>
                    <a:cubicBezTo>
                      <a:pt x="9463" y="5152"/>
                      <a:pt x="10381" y="5445"/>
                      <a:pt x="11376" y="5757"/>
                    </a:cubicBezTo>
                    <a:lnTo>
                      <a:pt x="9639" y="12001"/>
                    </a:lnTo>
                    <a:cubicBezTo>
                      <a:pt x="9578" y="12229"/>
                      <a:pt x="9743" y="12421"/>
                      <a:pt x="9938" y="12421"/>
                    </a:cubicBezTo>
                    <a:cubicBezTo>
                      <a:pt x="9993" y="12421"/>
                      <a:pt x="10051" y="12406"/>
                      <a:pt x="10107" y="12371"/>
                    </a:cubicBezTo>
                    <a:lnTo>
                      <a:pt x="12819" y="10849"/>
                    </a:lnTo>
                    <a:cubicBezTo>
                      <a:pt x="12872" y="10823"/>
                      <a:pt x="12926" y="10810"/>
                      <a:pt x="12978" y="10810"/>
                    </a:cubicBezTo>
                    <a:cubicBezTo>
                      <a:pt x="13084" y="10810"/>
                      <a:pt x="13184" y="10862"/>
                      <a:pt x="13249" y="10967"/>
                    </a:cubicBezTo>
                    <a:lnTo>
                      <a:pt x="15239" y="13913"/>
                    </a:lnTo>
                    <a:cubicBezTo>
                      <a:pt x="15303" y="14017"/>
                      <a:pt x="15404" y="14066"/>
                      <a:pt x="15505" y="14066"/>
                    </a:cubicBezTo>
                    <a:cubicBezTo>
                      <a:pt x="15648" y="14066"/>
                      <a:pt x="15790" y="13968"/>
                      <a:pt x="15824" y="13796"/>
                    </a:cubicBezTo>
                    <a:lnTo>
                      <a:pt x="17015" y="7318"/>
                    </a:lnTo>
                    <a:cubicBezTo>
                      <a:pt x="17834" y="7513"/>
                      <a:pt x="18654" y="7708"/>
                      <a:pt x="19512" y="7884"/>
                    </a:cubicBezTo>
                    <a:lnTo>
                      <a:pt x="18712" y="14225"/>
                    </a:lnTo>
                    <a:cubicBezTo>
                      <a:pt x="18684" y="14437"/>
                      <a:pt x="18850" y="14588"/>
                      <a:pt x="19033" y="14588"/>
                    </a:cubicBezTo>
                    <a:cubicBezTo>
                      <a:pt x="19103" y="14588"/>
                      <a:pt x="19174" y="14566"/>
                      <a:pt x="19239" y="14518"/>
                    </a:cubicBezTo>
                    <a:lnTo>
                      <a:pt x="21697" y="12625"/>
                    </a:lnTo>
                    <a:cubicBezTo>
                      <a:pt x="21758" y="12573"/>
                      <a:pt x="21826" y="12548"/>
                      <a:pt x="21893" y="12548"/>
                    </a:cubicBezTo>
                    <a:cubicBezTo>
                      <a:pt x="21978" y="12548"/>
                      <a:pt x="22061" y="12588"/>
                      <a:pt x="22127" y="12664"/>
                    </a:cubicBezTo>
                    <a:lnTo>
                      <a:pt x="24527" y="15298"/>
                    </a:lnTo>
                    <a:cubicBezTo>
                      <a:pt x="24595" y="15374"/>
                      <a:pt x="24684" y="15408"/>
                      <a:pt x="24770" y="15408"/>
                    </a:cubicBezTo>
                    <a:cubicBezTo>
                      <a:pt x="24928" y="15408"/>
                      <a:pt x="25080" y="15292"/>
                      <a:pt x="25092" y="15103"/>
                    </a:cubicBezTo>
                    <a:lnTo>
                      <a:pt x="25327" y="8918"/>
                    </a:lnTo>
                    <a:cubicBezTo>
                      <a:pt x="26166" y="9035"/>
                      <a:pt x="27005" y="9152"/>
                      <a:pt x="27844" y="9249"/>
                    </a:cubicBezTo>
                    <a:lnTo>
                      <a:pt x="27395" y="15688"/>
                    </a:lnTo>
                    <a:cubicBezTo>
                      <a:pt x="27381" y="15891"/>
                      <a:pt x="27546" y="16029"/>
                      <a:pt x="27720" y="16029"/>
                    </a:cubicBezTo>
                    <a:cubicBezTo>
                      <a:pt x="27797" y="16029"/>
                      <a:pt x="27875" y="16002"/>
                      <a:pt x="27941" y="15942"/>
                    </a:cubicBezTo>
                    <a:lnTo>
                      <a:pt x="30283" y="13913"/>
                    </a:lnTo>
                    <a:cubicBezTo>
                      <a:pt x="30336" y="13859"/>
                      <a:pt x="30406" y="13834"/>
                      <a:pt x="30478" y="13834"/>
                    </a:cubicBezTo>
                    <a:cubicBezTo>
                      <a:pt x="30562" y="13834"/>
                      <a:pt x="30648" y="13869"/>
                      <a:pt x="30712" y="13932"/>
                    </a:cubicBezTo>
                    <a:lnTo>
                      <a:pt x="33268" y="16430"/>
                    </a:lnTo>
                    <a:cubicBezTo>
                      <a:pt x="33331" y="16499"/>
                      <a:pt x="33410" y="16530"/>
                      <a:pt x="33488" y="16530"/>
                    </a:cubicBezTo>
                    <a:cubicBezTo>
                      <a:pt x="33653" y="16530"/>
                      <a:pt x="33814" y="16394"/>
                      <a:pt x="33814" y="16196"/>
                    </a:cubicBezTo>
                    <a:lnTo>
                      <a:pt x="33678" y="9737"/>
                    </a:lnTo>
                    <a:lnTo>
                      <a:pt x="33678" y="9737"/>
                    </a:lnTo>
                    <a:cubicBezTo>
                      <a:pt x="34595" y="9776"/>
                      <a:pt x="35492" y="9796"/>
                      <a:pt x="36390" y="9796"/>
                    </a:cubicBezTo>
                    <a:lnTo>
                      <a:pt x="36526" y="15962"/>
                    </a:lnTo>
                    <a:cubicBezTo>
                      <a:pt x="36526" y="16156"/>
                      <a:pt x="36681" y="16281"/>
                      <a:pt x="36841" y="16281"/>
                    </a:cubicBezTo>
                    <a:cubicBezTo>
                      <a:pt x="36923" y="16281"/>
                      <a:pt x="37007" y="16249"/>
                      <a:pt x="37073" y="16176"/>
                    </a:cubicBezTo>
                    <a:lnTo>
                      <a:pt x="39238" y="13932"/>
                    </a:lnTo>
                    <a:cubicBezTo>
                      <a:pt x="39300" y="13871"/>
                      <a:pt x="39382" y="13842"/>
                      <a:pt x="39464" y="13842"/>
                    </a:cubicBezTo>
                    <a:cubicBezTo>
                      <a:pt x="39538" y="13842"/>
                      <a:pt x="39612" y="13866"/>
                      <a:pt x="39668" y="13913"/>
                    </a:cubicBezTo>
                    <a:lnTo>
                      <a:pt x="42438" y="16176"/>
                    </a:lnTo>
                    <a:cubicBezTo>
                      <a:pt x="42499" y="16231"/>
                      <a:pt x="42569" y="16255"/>
                      <a:pt x="42637" y="16255"/>
                    </a:cubicBezTo>
                    <a:cubicBezTo>
                      <a:pt x="42812" y="16255"/>
                      <a:pt x="42979" y="16099"/>
                      <a:pt x="42965" y="15903"/>
                    </a:cubicBezTo>
                    <a:lnTo>
                      <a:pt x="42282" y="9620"/>
                    </a:lnTo>
                    <a:cubicBezTo>
                      <a:pt x="43024" y="9562"/>
                      <a:pt x="43765" y="9503"/>
                      <a:pt x="44507" y="9425"/>
                    </a:cubicBezTo>
                    <a:lnTo>
                      <a:pt x="45072" y="15591"/>
                    </a:lnTo>
                    <a:cubicBezTo>
                      <a:pt x="45098" y="15766"/>
                      <a:pt x="45252" y="15877"/>
                      <a:pt x="45410" y="15877"/>
                    </a:cubicBezTo>
                    <a:cubicBezTo>
                      <a:pt x="45498" y="15877"/>
                      <a:pt x="45588" y="15843"/>
                      <a:pt x="45658" y="15766"/>
                    </a:cubicBezTo>
                    <a:lnTo>
                      <a:pt x="47629" y="13386"/>
                    </a:lnTo>
                    <a:cubicBezTo>
                      <a:pt x="47697" y="13306"/>
                      <a:pt x="47785" y="13266"/>
                      <a:pt x="47878" y="13266"/>
                    </a:cubicBezTo>
                    <a:cubicBezTo>
                      <a:pt x="47944" y="13266"/>
                      <a:pt x="48012" y="13287"/>
                      <a:pt x="48077" y="13327"/>
                    </a:cubicBezTo>
                    <a:lnTo>
                      <a:pt x="51004" y="15396"/>
                    </a:lnTo>
                    <a:cubicBezTo>
                      <a:pt x="51061" y="15434"/>
                      <a:pt x="51123" y="15451"/>
                      <a:pt x="51183" y="15451"/>
                    </a:cubicBezTo>
                    <a:cubicBezTo>
                      <a:pt x="51368" y="15451"/>
                      <a:pt x="51536" y="15285"/>
                      <a:pt x="51492" y="15064"/>
                    </a:cubicBezTo>
                    <a:lnTo>
                      <a:pt x="50302" y="8606"/>
                    </a:lnTo>
                    <a:cubicBezTo>
                      <a:pt x="51102" y="8469"/>
                      <a:pt x="51902" y="8293"/>
                      <a:pt x="52702" y="8118"/>
                    </a:cubicBezTo>
                    <a:lnTo>
                      <a:pt x="54692" y="14440"/>
                    </a:lnTo>
                    <a:cubicBezTo>
                      <a:pt x="54734" y="14589"/>
                      <a:pt x="54870" y="14668"/>
                      <a:pt x="55004" y="14668"/>
                    </a:cubicBezTo>
                    <a:cubicBezTo>
                      <a:pt x="55115" y="14668"/>
                      <a:pt x="55224" y="14613"/>
                      <a:pt x="55277" y="14498"/>
                    </a:cubicBezTo>
                    <a:lnTo>
                      <a:pt x="56721" y="11747"/>
                    </a:lnTo>
                    <a:cubicBezTo>
                      <a:pt x="56779" y="11631"/>
                      <a:pt x="56891" y="11569"/>
                      <a:pt x="57009" y="11569"/>
                    </a:cubicBezTo>
                    <a:cubicBezTo>
                      <a:pt x="57050" y="11569"/>
                      <a:pt x="57091" y="11576"/>
                      <a:pt x="57131" y="11591"/>
                    </a:cubicBezTo>
                    <a:lnTo>
                      <a:pt x="60428" y="12996"/>
                    </a:lnTo>
                    <a:cubicBezTo>
                      <a:pt x="60472" y="13016"/>
                      <a:pt x="60516" y="13025"/>
                      <a:pt x="60559" y="13025"/>
                    </a:cubicBezTo>
                    <a:cubicBezTo>
                      <a:pt x="60765" y="13025"/>
                      <a:pt x="60938" y="12812"/>
                      <a:pt x="60857" y="12586"/>
                    </a:cubicBezTo>
                    <a:lnTo>
                      <a:pt x="58379" y="6615"/>
                    </a:lnTo>
                    <a:cubicBezTo>
                      <a:pt x="58594" y="6557"/>
                      <a:pt x="58809" y="6479"/>
                      <a:pt x="59004" y="6420"/>
                    </a:cubicBezTo>
                    <a:cubicBezTo>
                      <a:pt x="59375" y="6303"/>
                      <a:pt x="59745" y="6186"/>
                      <a:pt x="60116" y="6050"/>
                    </a:cubicBezTo>
                    <a:lnTo>
                      <a:pt x="62906" y="12254"/>
                    </a:lnTo>
                    <a:cubicBezTo>
                      <a:pt x="62964" y="12379"/>
                      <a:pt x="63087" y="12442"/>
                      <a:pt x="63209" y="12442"/>
                    </a:cubicBezTo>
                    <a:cubicBezTo>
                      <a:pt x="63336" y="12442"/>
                      <a:pt x="63461" y="12374"/>
                      <a:pt x="63511" y="12235"/>
                    </a:cubicBezTo>
                    <a:lnTo>
                      <a:pt x="64604" y="9328"/>
                    </a:lnTo>
                    <a:cubicBezTo>
                      <a:pt x="64652" y="9198"/>
                      <a:pt x="64781" y="9122"/>
                      <a:pt x="64924" y="9122"/>
                    </a:cubicBezTo>
                    <a:cubicBezTo>
                      <a:pt x="64953" y="9122"/>
                      <a:pt x="64983" y="9126"/>
                      <a:pt x="65013" y="9132"/>
                    </a:cubicBezTo>
                    <a:lnTo>
                      <a:pt x="68428" y="10128"/>
                    </a:lnTo>
                    <a:cubicBezTo>
                      <a:pt x="68459" y="10136"/>
                      <a:pt x="68489" y="10140"/>
                      <a:pt x="68518" y="10140"/>
                    </a:cubicBezTo>
                    <a:cubicBezTo>
                      <a:pt x="68749" y="10140"/>
                      <a:pt x="68920" y="9884"/>
                      <a:pt x="68799" y="9659"/>
                    </a:cubicBezTo>
                    <a:lnTo>
                      <a:pt x="65579" y="3903"/>
                    </a:lnTo>
                    <a:cubicBezTo>
                      <a:pt x="67823" y="2908"/>
                      <a:pt x="70028" y="1796"/>
                      <a:pt x="72174" y="547"/>
                    </a:cubicBezTo>
                    <a:cubicBezTo>
                      <a:pt x="72311" y="469"/>
                      <a:pt x="72350" y="294"/>
                      <a:pt x="72272" y="138"/>
                    </a:cubicBezTo>
                    <a:cubicBezTo>
                      <a:pt x="72221" y="48"/>
                      <a:pt x="72127" y="0"/>
                      <a:pt x="72031" y="0"/>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192" name="Google Shape;1192;p41"/>
              <p:cNvGrpSpPr/>
              <p:nvPr/>
            </p:nvGrpSpPr>
            <p:grpSpPr>
              <a:xfrm rot="-1142745">
                <a:off x="-369111" y="482911"/>
                <a:ext cx="4571233" cy="1041922"/>
                <a:chOff x="1413100" y="2803075"/>
                <a:chExt cx="3100600" cy="706675"/>
              </a:xfrm>
            </p:grpSpPr>
            <p:sp>
              <p:nvSpPr>
                <p:cNvPr id="1193" name="Google Shape;1193;p41"/>
                <p:cNvSpPr/>
                <p:nvPr/>
              </p:nvSpPr>
              <p:spPr>
                <a:xfrm>
                  <a:off x="1413100" y="2803075"/>
                  <a:ext cx="3100600" cy="418875"/>
                </a:xfrm>
                <a:custGeom>
                  <a:avLst/>
                  <a:gdLst/>
                  <a:ahLst/>
                  <a:cxnLst/>
                  <a:rect l="l" t="t" r="r" b="b"/>
                  <a:pathLst>
                    <a:path w="124024" h="16755" extrusionOk="0">
                      <a:moveTo>
                        <a:pt x="123303" y="0"/>
                      </a:moveTo>
                      <a:cubicBezTo>
                        <a:pt x="123221" y="0"/>
                        <a:pt x="123134" y="23"/>
                        <a:pt x="123045" y="75"/>
                      </a:cubicBezTo>
                      <a:cubicBezTo>
                        <a:pt x="115973" y="4178"/>
                        <a:pt x="108501" y="7514"/>
                        <a:pt x="100762" y="10016"/>
                      </a:cubicBezTo>
                      <a:cubicBezTo>
                        <a:pt x="93624" y="12318"/>
                        <a:pt x="86319" y="13919"/>
                        <a:pt x="78913" y="14819"/>
                      </a:cubicBezTo>
                      <a:cubicBezTo>
                        <a:pt x="73669" y="15436"/>
                        <a:pt x="68398" y="15746"/>
                        <a:pt x="63130" y="15746"/>
                      </a:cubicBezTo>
                      <a:cubicBezTo>
                        <a:pt x="55297" y="15746"/>
                        <a:pt x="47471" y="15061"/>
                        <a:pt x="39752" y="13685"/>
                      </a:cubicBezTo>
                      <a:cubicBezTo>
                        <a:pt x="30179" y="12017"/>
                        <a:pt x="20772" y="9449"/>
                        <a:pt x="11665" y="6046"/>
                      </a:cubicBezTo>
                      <a:cubicBezTo>
                        <a:pt x="8029" y="4712"/>
                        <a:pt x="4427" y="3144"/>
                        <a:pt x="958" y="1410"/>
                      </a:cubicBezTo>
                      <a:cubicBezTo>
                        <a:pt x="881" y="1374"/>
                        <a:pt x="807" y="1358"/>
                        <a:pt x="736" y="1358"/>
                      </a:cubicBezTo>
                      <a:cubicBezTo>
                        <a:pt x="284" y="1358"/>
                        <a:pt x="0" y="2017"/>
                        <a:pt x="491" y="2277"/>
                      </a:cubicBezTo>
                      <a:cubicBezTo>
                        <a:pt x="3993" y="4045"/>
                        <a:pt x="7629" y="5613"/>
                        <a:pt x="11298" y="6980"/>
                      </a:cubicBezTo>
                      <a:cubicBezTo>
                        <a:pt x="20438" y="10416"/>
                        <a:pt x="29912" y="12985"/>
                        <a:pt x="39519" y="14653"/>
                      </a:cubicBezTo>
                      <a:cubicBezTo>
                        <a:pt x="47458" y="16054"/>
                        <a:pt x="55497" y="16721"/>
                        <a:pt x="63536" y="16754"/>
                      </a:cubicBezTo>
                      <a:cubicBezTo>
                        <a:pt x="68739" y="16754"/>
                        <a:pt x="73876" y="16454"/>
                        <a:pt x="79013" y="15820"/>
                      </a:cubicBezTo>
                      <a:cubicBezTo>
                        <a:pt x="86519" y="14919"/>
                        <a:pt x="93891" y="13285"/>
                        <a:pt x="101029" y="10983"/>
                      </a:cubicBezTo>
                      <a:cubicBezTo>
                        <a:pt x="108868" y="8448"/>
                        <a:pt x="116407" y="5079"/>
                        <a:pt x="123545" y="943"/>
                      </a:cubicBezTo>
                      <a:cubicBezTo>
                        <a:pt x="124024" y="661"/>
                        <a:pt x="123743" y="0"/>
                        <a:pt x="1233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4" name="Google Shape;1194;p41"/>
                <p:cNvSpPr/>
                <p:nvPr/>
              </p:nvSpPr>
              <p:spPr>
                <a:xfrm>
                  <a:off x="1448550" y="2875825"/>
                  <a:ext cx="347925" cy="406200"/>
                </a:xfrm>
                <a:custGeom>
                  <a:avLst/>
                  <a:gdLst/>
                  <a:ahLst/>
                  <a:cxnLst/>
                  <a:rect l="l" t="t" r="r" b="b"/>
                  <a:pathLst>
                    <a:path w="13917" h="16248" extrusionOk="0">
                      <a:moveTo>
                        <a:pt x="4810" y="1"/>
                      </a:moveTo>
                      <a:lnTo>
                        <a:pt x="140" y="11676"/>
                      </a:lnTo>
                      <a:cubicBezTo>
                        <a:pt x="1" y="12038"/>
                        <a:pt x="304" y="12424"/>
                        <a:pt x="661" y="12424"/>
                      </a:cubicBezTo>
                      <a:cubicBezTo>
                        <a:pt x="731" y="12424"/>
                        <a:pt x="803" y="12409"/>
                        <a:pt x="874" y="12376"/>
                      </a:cubicBezTo>
                      <a:lnTo>
                        <a:pt x="5778" y="10275"/>
                      </a:lnTo>
                      <a:cubicBezTo>
                        <a:pt x="5837" y="10249"/>
                        <a:pt x="5903" y="10237"/>
                        <a:pt x="5971" y="10237"/>
                      </a:cubicBezTo>
                      <a:cubicBezTo>
                        <a:pt x="6168" y="10237"/>
                        <a:pt x="6379" y="10343"/>
                        <a:pt x="6478" y="10542"/>
                      </a:cubicBezTo>
                      <a:lnTo>
                        <a:pt x="9313" y="15946"/>
                      </a:lnTo>
                      <a:cubicBezTo>
                        <a:pt x="9422" y="16147"/>
                        <a:pt x="9616" y="16248"/>
                        <a:pt x="9807" y="16248"/>
                      </a:cubicBezTo>
                      <a:cubicBezTo>
                        <a:pt x="10028" y="16248"/>
                        <a:pt x="10243" y="16114"/>
                        <a:pt x="10314" y="15846"/>
                      </a:cubicBezTo>
                      <a:lnTo>
                        <a:pt x="13917" y="3870"/>
                      </a:lnTo>
                      <a:lnTo>
                        <a:pt x="481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5" name="Google Shape;1195;p41"/>
                <p:cNvSpPr/>
                <p:nvPr/>
              </p:nvSpPr>
              <p:spPr>
                <a:xfrm>
                  <a:off x="1826325" y="3012600"/>
                  <a:ext cx="323750" cy="391000"/>
                </a:xfrm>
                <a:custGeom>
                  <a:avLst/>
                  <a:gdLst/>
                  <a:ahLst/>
                  <a:cxnLst/>
                  <a:rect l="l" t="t" r="r" b="b"/>
                  <a:pathLst>
                    <a:path w="12950" h="15640" extrusionOk="0">
                      <a:moveTo>
                        <a:pt x="3442" y="0"/>
                      </a:moveTo>
                      <a:lnTo>
                        <a:pt x="107" y="12109"/>
                      </a:lnTo>
                      <a:cubicBezTo>
                        <a:pt x="0" y="12482"/>
                        <a:pt x="297" y="12811"/>
                        <a:pt x="641" y="12811"/>
                      </a:cubicBezTo>
                      <a:cubicBezTo>
                        <a:pt x="729" y="12811"/>
                        <a:pt x="819" y="12790"/>
                        <a:pt x="907" y="12743"/>
                      </a:cubicBezTo>
                      <a:lnTo>
                        <a:pt x="5510" y="10141"/>
                      </a:lnTo>
                      <a:cubicBezTo>
                        <a:pt x="5602" y="10095"/>
                        <a:pt x="5701" y="10073"/>
                        <a:pt x="5798" y="10073"/>
                      </a:cubicBezTo>
                      <a:cubicBezTo>
                        <a:pt x="5983" y="10073"/>
                        <a:pt x="6157" y="10154"/>
                        <a:pt x="6244" y="10308"/>
                      </a:cubicBezTo>
                      <a:lnTo>
                        <a:pt x="9647" y="15378"/>
                      </a:lnTo>
                      <a:cubicBezTo>
                        <a:pt x="9771" y="15557"/>
                        <a:pt x="9951" y="15639"/>
                        <a:pt x="10125" y="15639"/>
                      </a:cubicBezTo>
                      <a:cubicBezTo>
                        <a:pt x="10373" y="15639"/>
                        <a:pt x="10608" y="15472"/>
                        <a:pt x="10647" y="15178"/>
                      </a:cubicBezTo>
                      <a:lnTo>
                        <a:pt x="12949" y="2869"/>
                      </a:lnTo>
                      <a:lnTo>
                        <a:pt x="344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6" name="Google Shape;1196;p41"/>
                <p:cNvSpPr/>
                <p:nvPr/>
              </p:nvSpPr>
              <p:spPr>
                <a:xfrm>
                  <a:off x="3659450" y="3051800"/>
                  <a:ext cx="361925" cy="378375"/>
                </a:xfrm>
                <a:custGeom>
                  <a:avLst/>
                  <a:gdLst/>
                  <a:ahLst/>
                  <a:cxnLst/>
                  <a:rect l="l" t="t" r="r" b="b"/>
                  <a:pathLst>
                    <a:path w="14477" h="15135" extrusionOk="0">
                      <a:moveTo>
                        <a:pt x="9541" y="0"/>
                      </a:moveTo>
                      <a:lnTo>
                        <a:pt x="1" y="2769"/>
                      </a:lnTo>
                      <a:lnTo>
                        <a:pt x="3803" y="14744"/>
                      </a:lnTo>
                      <a:cubicBezTo>
                        <a:pt x="3876" y="14999"/>
                        <a:pt x="4108" y="15135"/>
                        <a:pt x="4336" y="15135"/>
                      </a:cubicBezTo>
                      <a:cubicBezTo>
                        <a:pt x="4526" y="15135"/>
                        <a:pt x="4713" y="15041"/>
                        <a:pt x="4804" y="14844"/>
                      </a:cubicBezTo>
                      <a:lnTo>
                        <a:pt x="7272" y="10141"/>
                      </a:lnTo>
                      <a:cubicBezTo>
                        <a:pt x="7366" y="9954"/>
                        <a:pt x="7542" y="9848"/>
                        <a:pt x="7730" y="9848"/>
                      </a:cubicBezTo>
                      <a:cubicBezTo>
                        <a:pt x="7811" y="9848"/>
                        <a:pt x="7893" y="9868"/>
                        <a:pt x="7973" y="9907"/>
                      </a:cubicBezTo>
                      <a:lnTo>
                        <a:pt x="13610" y="12276"/>
                      </a:lnTo>
                      <a:cubicBezTo>
                        <a:pt x="13685" y="12310"/>
                        <a:pt x="13760" y="12326"/>
                        <a:pt x="13833" y="12326"/>
                      </a:cubicBezTo>
                      <a:cubicBezTo>
                        <a:pt x="14185" y="12326"/>
                        <a:pt x="14477" y="11962"/>
                        <a:pt x="14311" y="11575"/>
                      </a:cubicBezTo>
                      <a:lnTo>
                        <a:pt x="954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7" name="Google Shape;1197;p41"/>
                <p:cNvSpPr/>
                <p:nvPr/>
              </p:nvSpPr>
              <p:spPr>
                <a:xfrm>
                  <a:off x="2215525" y="3099325"/>
                  <a:ext cx="285625" cy="363100"/>
                </a:xfrm>
                <a:custGeom>
                  <a:avLst/>
                  <a:gdLst/>
                  <a:ahLst/>
                  <a:cxnLst/>
                  <a:rect l="l" t="t" r="r" b="b"/>
                  <a:pathLst>
                    <a:path w="11425" h="14524" extrusionOk="0">
                      <a:moveTo>
                        <a:pt x="1617" y="1"/>
                      </a:moveTo>
                      <a:lnTo>
                        <a:pt x="50" y="12476"/>
                      </a:lnTo>
                      <a:cubicBezTo>
                        <a:pt x="0" y="12845"/>
                        <a:pt x="296" y="13124"/>
                        <a:pt x="616" y="13124"/>
                      </a:cubicBezTo>
                      <a:cubicBezTo>
                        <a:pt x="729" y="13124"/>
                        <a:pt x="845" y="13089"/>
                        <a:pt x="950" y="13010"/>
                      </a:cubicBezTo>
                      <a:lnTo>
                        <a:pt x="5153" y="9741"/>
                      </a:lnTo>
                      <a:cubicBezTo>
                        <a:pt x="5254" y="9669"/>
                        <a:pt x="5368" y="9634"/>
                        <a:pt x="5480" y="9634"/>
                      </a:cubicBezTo>
                      <a:cubicBezTo>
                        <a:pt x="5628" y="9634"/>
                        <a:pt x="5774" y="9694"/>
                        <a:pt x="5887" y="9808"/>
                      </a:cubicBezTo>
                      <a:lnTo>
                        <a:pt x="9990" y="14344"/>
                      </a:lnTo>
                      <a:cubicBezTo>
                        <a:pt x="10103" y="14468"/>
                        <a:pt x="10249" y="14523"/>
                        <a:pt x="10394" y="14523"/>
                      </a:cubicBezTo>
                      <a:cubicBezTo>
                        <a:pt x="10679" y="14523"/>
                        <a:pt x="10957" y="14309"/>
                        <a:pt x="10957" y="13977"/>
                      </a:cubicBezTo>
                      <a:lnTo>
                        <a:pt x="11424" y="1468"/>
                      </a:lnTo>
                      <a:lnTo>
                        <a:pt x="1617" y="1"/>
                      </a:lnTo>
                      <a:close/>
                    </a:path>
                  </a:pathLst>
                </a:custGeom>
                <a:solidFill>
                  <a:srgbClr val="CDEA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8" name="Google Shape;1198;p41"/>
                <p:cNvSpPr/>
                <p:nvPr/>
              </p:nvSpPr>
              <p:spPr>
                <a:xfrm>
                  <a:off x="2587250" y="3160200"/>
                  <a:ext cx="275550" cy="349550"/>
                </a:xfrm>
                <a:custGeom>
                  <a:avLst/>
                  <a:gdLst/>
                  <a:ahLst/>
                  <a:cxnLst/>
                  <a:rect l="l" t="t" r="r" b="b"/>
                  <a:pathLst>
                    <a:path w="11022" h="13982" extrusionOk="0">
                      <a:moveTo>
                        <a:pt x="859" y="1"/>
                      </a:moveTo>
                      <a:lnTo>
                        <a:pt x="25" y="12543"/>
                      </a:lnTo>
                      <a:cubicBezTo>
                        <a:pt x="1" y="12897"/>
                        <a:pt x="295" y="13151"/>
                        <a:pt x="599" y="13151"/>
                      </a:cubicBezTo>
                      <a:cubicBezTo>
                        <a:pt x="724" y="13151"/>
                        <a:pt x="851" y="13108"/>
                        <a:pt x="959" y="13010"/>
                      </a:cubicBezTo>
                      <a:lnTo>
                        <a:pt x="4961" y="9507"/>
                      </a:lnTo>
                      <a:cubicBezTo>
                        <a:pt x="5057" y="9428"/>
                        <a:pt x="5183" y="9386"/>
                        <a:pt x="5310" y="9386"/>
                      </a:cubicBezTo>
                      <a:cubicBezTo>
                        <a:pt x="5450" y="9386"/>
                        <a:pt x="5591" y="9436"/>
                        <a:pt x="5695" y="9541"/>
                      </a:cubicBezTo>
                      <a:lnTo>
                        <a:pt x="10065" y="13811"/>
                      </a:lnTo>
                      <a:cubicBezTo>
                        <a:pt x="10183" y="13929"/>
                        <a:pt x="10326" y="13981"/>
                        <a:pt x="10464" y="13981"/>
                      </a:cubicBezTo>
                      <a:cubicBezTo>
                        <a:pt x="10753" y="13981"/>
                        <a:pt x="11022" y="13749"/>
                        <a:pt x="10999" y="13410"/>
                      </a:cubicBezTo>
                      <a:lnTo>
                        <a:pt x="10766" y="901"/>
                      </a:lnTo>
                      <a:lnTo>
                        <a:pt x="859"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99" name="Google Shape;1199;p41"/>
                <p:cNvSpPr/>
                <p:nvPr/>
              </p:nvSpPr>
              <p:spPr>
                <a:xfrm>
                  <a:off x="2970625" y="3171050"/>
                  <a:ext cx="283100" cy="328075"/>
                </a:xfrm>
                <a:custGeom>
                  <a:avLst/>
                  <a:gdLst/>
                  <a:ahLst/>
                  <a:cxnLst/>
                  <a:rect l="l" t="t" r="r" b="b"/>
                  <a:pathLst>
                    <a:path w="11324" h="13123" extrusionOk="0">
                      <a:moveTo>
                        <a:pt x="1" y="0"/>
                      </a:moveTo>
                      <a:lnTo>
                        <a:pt x="267" y="12576"/>
                      </a:lnTo>
                      <a:cubicBezTo>
                        <a:pt x="267" y="12908"/>
                        <a:pt x="531" y="13122"/>
                        <a:pt x="816" y="13122"/>
                      </a:cubicBezTo>
                      <a:cubicBezTo>
                        <a:pt x="961" y="13122"/>
                        <a:pt x="1111" y="13067"/>
                        <a:pt x="1235" y="12943"/>
                      </a:cubicBezTo>
                      <a:lnTo>
                        <a:pt x="4904" y="9107"/>
                      </a:lnTo>
                      <a:cubicBezTo>
                        <a:pt x="5009" y="9002"/>
                        <a:pt x="5150" y="8952"/>
                        <a:pt x="5294" y="8952"/>
                      </a:cubicBezTo>
                      <a:cubicBezTo>
                        <a:pt x="5426" y="8952"/>
                        <a:pt x="5560" y="8994"/>
                        <a:pt x="5671" y="9073"/>
                      </a:cubicBezTo>
                      <a:lnTo>
                        <a:pt x="10375" y="12943"/>
                      </a:lnTo>
                      <a:cubicBezTo>
                        <a:pt x="10477" y="13036"/>
                        <a:pt x="10598" y="13077"/>
                        <a:pt x="10717" y="13077"/>
                      </a:cubicBezTo>
                      <a:cubicBezTo>
                        <a:pt x="11025" y="13077"/>
                        <a:pt x="11323" y="12803"/>
                        <a:pt x="11275" y="12443"/>
                      </a:cubicBezTo>
                      <a:lnTo>
                        <a:pt x="990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0" name="Google Shape;1200;p41"/>
                <p:cNvSpPr/>
                <p:nvPr/>
              </p:nvSpPr>
              <p:spPr>
                <a:xfrm>
                  <a:off x="3976350" y="2943375"/>
                  <a:ext cx="386300" cy="391250"/>
                </a:xfrm>
                <a:custGeom>
                  <a:avLst/>
                  <a:gdLst/>
                  <a:ahLst/>
                  <a:cxnLst/>
                  <a:rect l="l" t="t" r="r" b="b"/>
                  <a:pathLst>
                    <a:path w="15452" h="15650" extrusionOk="0">
                      <a:moveTo>
                        <a:pt x="9107" y="1"/>
                      </a:moveTo>
                      <a:lnTo>
                        <a:pt x="0" y="3870"/>
                      </a:lnTo>
                      <a:lnTo>
                        <a:pt x="5171" y="15312"/>
                      </a:lnTo>
                      <a:cubicBezTo>
                        <a:pt x="5269" y="15541"/>
                        <a:pt x="5471" y="15650"/>
                        <a:pt x="5672" y="15650"/>
                      </a:cubicBezTo>
                      <a:cubicBezTo>
                        <a:pt x="5880" y="15650"/>
                        <a:pt x="6086" y="15533"/>
                        <a:pt x="6171" y="15312"/>
                      </a:cubicBezTo>
                      <a:lnTo>
                        <a:pt x="8073" y="10342"/>
                      </a:lnTo>
                      <a:cubicBezTo>
                        <a:pt x="8153" y="10128"/>
                        <a:pt x="8361" y="9979"/>
                        <a:pt x="8578" y="9979"/>
                      </a:cubicBezTo>
                      <a:cubicBezTo>
                        <a:pt x="8632" y="9979"/>
                        <a:pt x="8686" y="9988"/>
                        <a:pt x="8740" y="10008"/>
                      </a:cubicBezTo>
                      <a:lnTo>
                        <a:pt x="14611" y="11709"/>
                      </a:lnTo>
                      <a:cubicBezTo>
                        <a:pt x="14663" y="11724"/>
                        <a:pt x="14715" y="11731"/>
                        <a:pt x="14765" y="11731"/>
                      </a:cubicBezTo>
                      <a:cubicBezTo>
                        <a:pt x="15160" y="11731"/>
                        <a:pt x="15452" y="11294"/>
                        <a:pt x="15244" y="10909"/>
                      </a:cubicBezTo>
                      <a:lnTo>
                        <a:pt x="9107"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01" name="Google Shape;1201;p41"/>
                <p:cNvSpPr/>
                <p:nvPr/>
              </p:nvSpPr>
              <p:spPr>
                <a:xfrm>
                  <a:off x="3313375" y="3138525"/>
                  <a:ext cx="305650" cy="343550"/>
                </a:xfrm>
                <a:custGeom>
                  <a:avLst/>
                  <a:gdLst/>
                  <a:ahLst/>
                  <a:cxnLst/>
                  <a:rect l="l" t="t" r="r" b="b"/>
                  <a:pathLst>
                    <a:path w="12226" h="13742" extrusionOk="0">
                      <a:moveTo>
                        <a:pt x="9907" y="0"/>
                      </a:moveTo>
                      <a:lnTo>
                        <a:pt x="0" y="734"/>
                      </a:lnTo>
                      <a:lnTo>
                        <a:pt x="1201" y="13243"/>
                      </a:lnTo>
                      <a:cubicBezTo>
                        <a:pt x="1222" y="13559"/>
                        <a:pt x="1482" y="13742"/>
                        <a:pt x="1746" y="13742"/>
                      </a:cubicBezTo>
                      <a:cubicBezTo>
                        <a:pt x="1901" y="13742"/>
                        <a:pt x="2058" y="13679"/>
                        <a:pt x="2169" y="13543"/>
                      </a:cubicBezTo>
                      <a:lnTo>
                        <a:pt x="5571" y="9474"/>
                      </a:lnTo>
                      <a:cubicBezTo>
                        <a:pt x="5668" y="9338"/>
                        <a:pt x="5822" y="9270"/>
                        <a:pt x="5980" y="9270"/>
                      </a:cubicBezTo>
                      <a:cubicBezTo>
                        <a:pt x="6093" y="9270"/>
                        <a:pt x="6208" y="9304"/>
                        <a:pt x="6305" y="9374"/>
                      </a:cubicBezTo>
                      <a:lnTo>
                        <a:pt x="11308" y="12876"/>
                      </a:lnTo>
                      <a:cubicBezTo>
                        <a:pt x="11409" y="12952"/>
                        <a:pt x="11519" y="12985"/>
                        <a:pt x="11625" y="12985"/>
                      </a:cubicBezTo>
                      <a:cubicBezTo>
                        <a:pt x="11940" y="12985"/>
                        <a:pt x="12226" y="12692"/>
                        <a:pt x="12176" y="12343"/>
                      </a:cubicBezTo>
                      <a:lnTo>
                        <a:pt x="9907"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202" name="Google Shape;1202;p41"/>
            <p:cNvGrpSpPr/>
            <p:nvPr/>
          </p:nvGrpSpPr>
          <p:grpSpPr>
            <a:xfrm>
              <a:off x="-211942" y="71201"/>
              <a:ext cx="4033869" cy="1647641"/>
              <a:chOff x="-216284" y="-79500"/>
              <a:chExt cx="4033869" cy="1647641"/>
            </a:xfrm>
          </p:grpSpPr>
          <p:sp>
            <p:nvSpPr>
              <p:cNvPr id="1203" name="Google Shape;1203;p41"/>
              <p:cNvSpPr txBox="1"/>
              <p:nvPr/>
            </p:nvSpPr>
            <p:spPr>
              <a:xfrm rot="161600">
                <a:off x="-207067" y="1129473"/>
                <a:ext cx="421365" cy="400346"/>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F</a:t>
                </a:r>
                <a:endParaRPr sz="2133" kern="0">
                  <a:solidFill>
                    <a:srgbClr val="FFFDF5"/>
                  </a:solidFill>
                  <a:latin typeface="Lilita One"/>
                  <a:ea typeface="Lilita One"/>
                  <a:cs typeface="Lilita One"/>
                  <a:sym typeface="Lilita One"/>
                </a:endParaRPr>
              </a:p>
            </p:txBody>
          </p:sp>
          <p:sp>
            <p:nvSpPr>
              <p:cNvPr id="1204" name="Google Shape;1204;p41"/>
              <p:cNvSpPr txBox="1"/>
              <p:nvPr/>
            </p:nvSpPr>
            <p:spPr>
              <a:xfrm rot="-301257">
                <a:off x="359160" y="1150207"/>
                <a:ext cx="421618" cy="40026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R</a:t>
                </a:r>
                <a:endParaRPr sz="2133" kern="0">
                  <a:solidFill>
                    <a:srgbClr val="FFFDF5"/>
                  </a:solidFill>
                  <a:latin typeface="Lilita One"/>
                  <a:ea typeface="Lilita One"/>
                  <a:cs typeface="Lilita One"/>
                  <a:sym typeface="Lilita One"/>
                </a:endParaRPr>
              </a:p>
            </p:txBody>
          </p:sp>
          <p:sp>
            <p:nvSpPr>
              <p:cNvPr id="1205" name="Google Shape;1205;p41"/>
              <p:cNvSpPr txBox="1"/>
              <p:nvPr/>
            </p:nvSpPr>
            <p:spPr>
              <a:xfrm rot="-727052">
                <a:off x="902765" y="1065650"/>
                <a:ext cx="421594" cy="40041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I</a:t>
                </a:r>
                <a:endParaRPr sz="2133" kern="0">
                  <a:solidFill>
                    <a:srgbClr val="FFFDF5"/>
                  </a:solidFill>
                  <a:latin typeface="Lilita One"/>
                  <a:ea typeface="Lilita One"/>
                  <a:cs typeface="Lilita One"/>
                  <a:sym typeface="Lilita One"/>
                </a:endParaRPr>
              </a:p>
            </p:txBody>
          </p:sp>
          <p:sp>
            <p:nvSpPr>
              <p:cNvPr id="1206" name="Google Shape;1206;p41"/>
              <p:cNvSpPr txBox="1"/>
              <p:nvPr/>
            </p:nvSpPr>
            <p:spPr>
              <a:xfrm rot="-890215">
                <a:off x="1431762" y="959706"/>
                <a:ext cx="421762" cy="40066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E</a:t>
                </a:r>
                <a:endParaRPr sz="2133" kern="0">
                  <a:solidFill>
                    <a:srgbClr val="FFFDF5"/>
                  </a:solidFill>
                  <a:latin typeface="Lilita One"/>
                  <a:ea typeface="Lilita One"/>
                  <a:cs typeface="Lilita One"/>
                  <a:sym typeface="Lilita One"/>
                </a:endParaRPr>
              </a:p>
            </p:txBody>
          </p:sp>
          <p:sp>
            <p:nvSpPr>
              <p:cNvPr id="1207" name="Google Shape;1207;p41"/>
              <p:cNvSpPr txBox="1"/>
              <p:nvPr/>
            </p:nvSpPr>
            <p:spPr>
              <a:xfrm rot="-1177255">
                <a:off x="1953485" y="782129"/>
                <a:ext cx="421685" cy="400718"/>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N</a:t>
                </a:r>
                <a:endParaRPr sz="2133" kern="0">
                  <a:solidFill>
                    <a:srgbClr val="FFFDF5"/>
                  </a:solidFill>
                  <a:latin typeface="Lilita One"/>
                  <a:ea typeface="Lilita One"/>
                  <a:cs typeface="Lilita One"/>
                  <a:sym typeface="Lilita One"/>
                </a:endParaRPr>
              </a:p>
            </p:txBody>
          </p:sp>
          <p:sp>
            <p:nvSpPr>
              <p:cNvPr id="1208" name="Google Shape;1208;p41"/>
              <p:cNvSpPr txBox="1"/>
              <p:nvPr/>
            </p:nvSpPr>
            <p:spPr>
              <a:xfrm rot="-1685788">
                <a:off x="2433365" y="582887"/>
                <a:ext cx="421694" cy="400359"/>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D</a:t>
                </a:r>
                <a:endParaRPr sz="2133" kern="0">
                  <a:solidFill>
                    <a:srgbClr val="FFFDF5"/>
                  </a:solidFill>
                  <a:latin typeface="Lilita One"/>
                  <a:ea typeface="Lilita One"/>
                  <a:cs typeface="Lilita One"/>
                  <a:sym typeface="Lilita One"/>
                </a:endParaRPr>
              </a:p>
            </p:txBody>
          </p:sp>
          <p:sp>
            <p:nvSpPr>
              <p:cNvPr id="1209" name="Google Shape;1209;p41"/>
              <p:cNvSpPr txBox="1"/>
              <p:nvPr/>
            </p:nvSpPr>
            <p:spPr>
              <a:xfrm rot="-2315388">
                <a:off x="2915720" y="306175"/>
                <a:ext cx="421810" cy="40068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L</a:t>
                </a:r>
                <a:endParaRPr sz="2133" kern="0">
                  <a:solidFill>
                    <a:srgbClr val="FFFDF5"/>
                  </a:solidFill>
                  <a:latin typeface="Lilita One"/>
                  <a:ea typeface="Lilita One"/>
                  <a:cs typeface="Lilita One"/>
                  <a:sym typeface="Lilita One"/>
                </a:endParaRPr>
              </a:p>
            </p:txBody>
          </p:sp>
          <p:sp>
            <p:nvSpPr>
              <p:cNvPr id="1210" name="Google Shape;1210;p41"/>
              <p:cNvSpPr txBox="1"/>
              <p:nvPr/>
            </p:nvSpPr>
            <p:spPr>
              <a:xfrm rot="-2700000">
                <a:off x="3315876" y="10885"/>
                <a:ext cx="421718" cy="40093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133" kern="0">
                    <a:solidFill>
                      <a:srgbClr val="FFFDF5"/>
                    </a:solidFill>
                    <a:latin typeface="Lilita One"/>
                    <a:ea typeface="Lilita One"/>
                    <a:cs typeface="Lilita One"/>
                    <a:sym typeface="Lilita One"/>
                  </a:rPr>
                  <a:t>Y</a:t>
                </a:r>
                <a:endParaRPr sz="2133" kern="0">
                  <a:solidFill>
                    <a:srgbClr val="FFFDF5"/>
                  </a:solidFill>
                  <a:latin typeface="Lilita One"/>
                  <a:ea typeface="Lilita One"/>
                  <a:cs typeface="Lilita One"/>
                  <a:sym typeface="Lilita One"/>
                </a:endParaRPr>
              </a:p>
            </p:txBody>
          </p:sp>
        </p:grpSp>
      </p:grpSp>
      <p:sp>
        <p:nvSpPr>
          <p:cNvPr id="1211" name="Google Shape;1211;p41"/>
          <p:cNvSpPr/>
          <p:nvPr/>
        </p:nvSpPr>
        <p:spPr>
          <a:xfrm>
            <a:off x="4309060" y="3678952"/>
            <a:ext cx="6159563" cy="106169"/>
          </a:xfrm>
          <a:custGeom>
            <a:avLst/>
            <a:gdLst/>
            <a:ahLst/>
            <a:cxnLst/>
            <a:rect l="l" t="t" r="r" b="b"/>
            <a:pathLst>
              <a:path w="101615" h="1965" extrusionOk="0">
                <a:moveTo>
                  <a:pt x="49390" y="0"/>
                </a:moveTo>
                <a:cubicBezTo>
                  <a:pt x="40259" y="0"/>
                  <a:pt x="31105" y="73"/>
                  <a:pt x="21972" y="249"/>
                </a:cubicBezTo>
                <a:cubicBezTo>
                  <a:pt x="14815" y="374"/>
                  <a:pt x="7408" y="123"/>
                  <a:pt x="251" y="1044"/>
                </a:cubicBezTo>
                <a:cubicBezTo>
                  <a:pt x="0" y="1086"/>
                  <a:pt x="84" y="1504"/>
                  <a:pt x="293" y="1504"/>
                </a:cubicBezTo>
                <a:cubicBezTo>
                  <a:pt x="2413" y="1669"/>
                  <a:pt x="4546" y="1726"/>
                  <a:pt x="6683" y="1726"/>
                </a:cubicBezTo>
                <a:cubicBezTo>
                  <a:pt x="11046" y="1726"/>
                  <a:pt x="15428" y="1490"/>
                  <a:pt x="19754" y="1462"/>
                </a:cubicBezTo>
                <a:cubicBezTo>
                  <a:pt x="26366" y="1379"/>
                  <a:pt x="32979" y="1337"/>
                  <a:pt x="39591" y="1295"/>
                </a:cubicBezTo>
                <a:cubicBezTo>
                  <a:pt x="41754" y="1288"/>
                  <a:pt x="43916" y="1284"/>
                  <a:pt x="46078" y="1284"/>
                </a:cubicBezTo>
                <a:cubicBezTo>
                  <a:pt x="56890" y="1284"/>
                  <a:pt x="67701" y="1372"/>
                  <a:pt x="78513" y="1546"/>
                </a:cubicBezTo>
                <a:cubicBezTo>
                  <a:pt x="85963" y="1672"/>
                  <a:pt x="93412" y="1923"/>
                  <a:pt x="100904" y="1964"/>
                </a:cubicBezTo>
                <a:cubicBezTo>
                  <a:pt x="101573" y="1964"/>
                  <a:pt x="101615" y="918"/>
                  <a:pt x="100904" y="918"/>
                </a:cubicBezTo>
                <a:cubicBezTo>
                  <a:pt x="87720" y="207"/>
                  <a:pt x="74495" y="123"/>
                  <a:pt x="61270" y="39"/>
                </a:cubicBezTo>
                <a:cubicBezTo>
                  <a:pt x="57317" y="14"/>
                  <a:pt x="53356" y="0"/>
                  <a:pt x="4939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 name="Nhóm 8">
            <a:extLst>
              <a:ext uri="{FF2B5EF4-FFF2-40B4-BE49-F238E27FC236}">
                <a16:creationId xmlns:a16="http://schemas.microsoft.com/office/drawing/2014/main" xmlns="" id="{FE9940BE-BADB-8642-14DA-8509650C955B}"/>
              </a:ext>
            </a:extLst>
          </p:cNvPr>
          <p:cNvGrpSpPr/>
          <p:nvPr/>
        </p:nvGrpSpPr>
        <p:grpSpPr>
          <a:xfrm>
            <a:off x="1446686" y="867823"/>
            <a:ext cx="3167832" cy="4882385"/>
            <a:chOff x="1040197" y="840495"/>
            <a:chExt cx="2375874" cy="3661789"/>
          </a:xfrm>
        </p:grpSpPr>
        <p:grpSp>
          <p:nvGrpSpPr>
            <p:cNvPr id="1212" name="Google Shape;1212;p41"/>
            <p:cNvGrpSpPr/>
            <p:nvPr/>
          </p:nvGrpSpPr>
          <p:grpSpPr>
            <a:xfrm>
              <a:off x="1234189" y="840495"/>
              <a:ext cx="1865471" cy="1473028"/>
              <a:chOff x="1538989" y="992895"/>
              <a:chExt cx="1865471" cy="1473028"/>
            </a:xfrm>
          </p:grpSpPr>
          <p:sp>
            <p:nvSpPr>
              <p:cNvPr id="1213" name="Google Shape;1213;p41"/>
              <p:cNvSpPr/>
              <p:nvPr/>
            </p:nvSpPr>
            <p:spPr>
              <a:xfrm>
                <a:off x="1538989" y="993282"/>
                <a:ext cx="1865471" cy="1472253"/>
              </a:xfrm>
              <a:custGeom>
                <a:avLst/>
                <a:gdLst/>
                <a:ahLst/>
                <a:cxnLst/>
                <a:rect l="l" t="t" r="r" b="b"/>
                <a:pathLst>
                  <a:path w="97925" h="77538" extrusionOk="0">
                    <a:moveTo>
                      <a:pt x="97089" y="43013"/>
                    </a:moveTo>
                    <a:lnTo>
                      <a:pt x="95385" y="41710"/>
                    </a:lnTo>
                    <a:lnTo>
                      <a:pt x="91909" y="39103"/>
                    </a:lnTo>
                    <a:lnTo>
                      <a:pt x="83620" y="32285"/>
                    </a:lnTo>
                    <a:cubicBezTo>
                      <a:pt x="77939" y="34257"/>
                      <a:pt x="72291" y="36229"/>
                      <a:pt x="66609" y="38201"/>
                    </a:cubicBezTo>
                    <a:cubicBezTo>
                      <a:pt x="72291" y="36229"/>
                      <a:pt x="77972" y="34257"/>
                      <a:pt x="83620" y="32252"/>
                    </a:cubicBezTo>
                    <a:cubicBezTo>
                      <a:pt x="82818" y="31516"/>
                      <a:pt x="82016" y="30781"/>
                      <a:pt x="81214" y="30012"/>
                    </a:cubicBezTo>
                    <a:cubicBezTo>
                      <a:pt x="79610" y="28475"/>
                      <a:pt x="78039" y="26904"/>
                      <a:pt x="76468" y="25334"/>
                    </a:cubicBezTo>
                    <a:lnTo>
                      <a:pt x="74831" y="16477"/>
                    </a:lnTo>
                    <a:lnTo>
                      <a:pt x="73160" y="8422"/>
                    </a:lnTo>
                    <a:cubicBezTo>
                      <a:pt x="72825" y="6451"/>
                      <a:pt x="72491" y="4512"/>
                      <a:pt x="72190" y="2574"/>
                    </a:cubicBezTo>
                    <a:cubicBezTo>
                      <a:pt x="71890" y="635"/>
                      <a:pt x="71121" y="0"/>
                      <a:pt x="69884" y="569"/>
                    </a:cubicBezTo>
                    <a:cubicBezTo>
                      <a:pt x="65406" y="2674"/>
                      <a:pt x="60927" y="4679"/>
                      <a:pt x="56482" y="6785"/>
                    </a:cubicBezTo>
                    <a:cubicBezTo>
                      <a:pt x="52873" y="8456"/>
                      <a:pt x="49197" y="9960"/>
                      <a:pt x="45754" y="11898"/>
                    </a:cubicBezTo>
                    <a:cubicBezTo>
                      <a:pt x="42880" y="13502"/>
                      <a:pt x="40106" y="15307"/>
                      <a:pt x="37332" y="17079"/>
                    </a:cubicBezTo>
                    <a:cubicBezTo>
                      <a:pt x="35628" y="15006"/>
                      <a:pt x="33856" y="13001"/>
                      <a:pt x="32152" y="10929"/>
                    </a:cubicBezTo>
                    <a:cubicBezTo>
                      <a:pt x="31016" y="9559"/>
                      <a:pt x="29746" y="8556"/>
                      <a:pt x="27740" y="8957"/>
                    </a:cubicBezTo>
                    <a:lnTo>
                      <a:pt x="27607" y="8991"/>
                    </a:lnTo>
                    <a:lnTo>
                      <a:pt x="27440" y="9024"/>
                    </a:lnTo>
                    <a:cubicBezTo>
                      <a:pt x="25468" y="9559"/>
                      <a:pt x="24799" y="11029"/>
                      <a:pt x="24398" y="12801"/>
                    </a:cubicBezTo>
                    <a:cubicBezTo>
                      <a:pt x="23496" y="16778"/>
                      <a:pt x="22360" y="20721"/>
                      <a:pt x="21691" y="24765"/>
                    </a:cubicBezTo>
                    <a:lnTo>
                      <a:pt x="14974" y="30113"/>
                    </a:lnTo>
                    <a:lnTo>
                      <a:pt x="8523" y="35226"/>
                    </a:lnTo>
                    <a:cubicBezTo>
                      <a:pt x="6852" y="35861"/>
                      <a:pt x="5215" y="36496"/>
                      <a:pt x="3544" y="37131"/>
                    </a:cubicBezTo>
                    <a:cubicBezTo>
                      <a:pt x="1906" y="37733"/>
                      <a:pt x="435" y="38735"/>
                      <a:pt x="201" y="40640"/>
                    </a:cubicBezTo>
                    <a:cubicBezTo>
                      <a:pt x="1" y="42679"/>
                      <a:pt x="1137" y="43916"/>
                      <a:pt x="2842" y="44918"/>
                    </a:cubicBezTo>
                    <a:cubicBezTo>
                      <a:pt x="7287" y="47492"/>
                      <a:pt x="11665" y="50199"/>
                      <a:pt x="16076" y="52806"/>
                    </a:cubicBezTo>
                    <a:cubicBezTo>
                      <a:pt x="17747" y="53808"/>
                      <a:pt x="18616" y="55078"/>
                      <a:pt x="18717" y="57150"/>
                    </a:cubicBezTo>
                    <a:cubicBezTo>
                      <a:pt x="18884" y="62097"/>
                      <a:pt x="19218" y="67076"/>
                      <a:pt x="19619" y="72056"/>
                    </a:cubicBezTo>
                    <a:cubicBezTo>
                      <a:pt x="19786" y="73894"/>
                      <a:pt x="19953" y="75933"/>
                      <a:pt x="22059" y="76769"/>
                    </a:cubicBezTo>
                    <a:cubicBezTo>
                      <a:pt x="24097" y="77537"/>
                      <a:pt x="25635" y="76434"/>
                      <a:pt x="27072" y="75131"/>
                    </a:cubicBezTo>
                    <a:cubicBezTo>
                      <a:pt x="28309" y="74028"/>
                      <a:pt x="29545" y="72925"/>
                      <a:pt x="30782" y="71856"/>
                    </a:cubicBezTo>
                    <a:lnTo>
                      <a:pt x="46089" y="64804"/>
                    </a:lnTo>
                    <a:cubicBezTo>
                      <a:pt x="49965" y="65806"/>
                      <a:pt x="53842" y="66809"/>
                      <a:pt x="57719" y="67845"/>
                    </a:cubicBezTo>
                    <a:cubicBezTo>
                      <a:pt x="59624" y="68380"/>
                      <a:pt x="61496" y="68647"/>
                      <a:pt x="62966" y="67043"/>
                    </a:cubicBezTo>
                    <a:cubicBezTo>
                      <a:pt x="64470" y="65372"/>
                      <a:pt x="63701" y="63467"/>
                      <a:pt x="63000" y="61762"/>
                    </a:cubicBezTo>
                    <a:cubicBezTo>
                      <a:pt x="62532" y="60559"/>
                      <a:pt x="62064" y="59390"/>
                      <a:pt x="61562" y="58220"/>
                    </a:cubicBezTo>
                    <a:lnTo>
                      <a:pt x="66007" y="56515"/>
                    </a:lnTo>
                    <a:lnTo>
                      <a:pt x="74129" y="53407"/>
                    </a:lnTo>
                    <a:lnTo>
                      <a:pt x="82250" y="50299"/>
                    </a:lnTo>
                    <a:lnTo>
                      <a:pt x="90371" y="47224"/>
                    </a:lnTo>
                    <a:lnTo>
                      <a:pt x="94415" y="45687"/>
                    </a:lnTo>
                    <a:lnTo>
                      <a:pt x="96454" y="44885"/>
                    </a:lnTo>
                    <a:lnTo>
                      <a:pt x="97490" y="44484"/>
                    </a:lnTo>
                    <a:cubicBezTo>
                      <a:pt x="97724" y="44417"/>
                      <a:pt x="97925" y="44350"/>
                      <a:pt x="97891" y="44049"/>
                    </a:cubicBezTo>
                    <a:cubicBezTo>
                      <a:pt x="97891" y="43548"/>
                      <a:pt x="97490" y="43314"/>
                      <a:pt x="97089" y="43013"/>
                    </a:cubicBezTo>
                    <a:close/>
                    <a:moveTo>
                      <a:pt x="51603" y="24364"/>
                    </a:moveTo>
                    <a:lnTo>
                      <a:pt x="51603" y="24364"/>
                    </a:lnTo>
                    <a:lnTo>
                      <a:pt x="53074" y="23863"/>
                    </a:ln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214" name="Google Shape;1214;p41"/>
              <p:cNvGrpSpPr/>
              <p:nvPr/>
            </p:nvGrpSpPr>
            <p:grpSpPr>
              <a:xfrm>
                <a:off x="1541246" y="992895"/>
                <a:ext cx="1860957" cy="1473028"/>
                <a:chOff x="3063025" y="820475"/>
                <a:chExt cx="2448950" cy="1938450"/>
              </a:xfrm>
            </p:grpSpPr>
            <p:sp>
              <p:nvSpPr>
                <p:cNvPr id="1215" name="Google Shape;1215;p41"/>
                <p:cNvSpPr/>
                <p:nvPr/>
              </p:nvSpPr>
              <p:spPr>
                <a:xfrm>
                  <a:off x="4338875" y="1627600"/>
                  <a:ext cx="1023550" cy="483775"/>
                </a:xfrm>
                <a:custGeom>
                  <a:avLst/>
                  <a:gdLst/>
                  <a:ahLst/>
                  <a:cxnLst/>
                  <a:rect l="l" t="t" r="r" b="b"/>
                  <a:pathLst>
                    <a:path w="40942" h="19351" extrusionOk="0">
                      <a:moveTo>
                        <a:pt x="32653" y="0"/>
                      </a:moveTo>
                      <a:lnTo>
                        <a:pt x="40941" y="6818"/>
                      </a:lnTo>
                      <a:cubicBezTo>
                        <a:pt x="38301" y="7821"/>
                        <a:pt x="35728" y="8957"/>
                        <a:pt x="33054" y="9893"/>
                      </a:cubicBezTo>
                      <a:cubicBezTo>
                        <a:pt x="25802" y="12366"/>
                        <a:pt x="18482" y="14772"/>
                        <a:pt x="11197" y="17145"/>
                      </a:cubicBezTo>
                      <a:cubicBezTo>
                        <a:pt x="8790" y="17947"/>
                        <a:pt x="6351" y="18616"/>
                        <a:pt x="3911" y="19351"/>
                      </a:cubicBezTo>
                      <a:lnTo>
                        <a:pt x="4245" y="17847"/>
                      </a:lnTo>
                      <a:cubicBezTo>
                        <a:pt x="3610" y="17346"/>
                        <a:pt x="2708" y="17012"/>
                        <a:pt x="2240" y="16310"/>
                      </a:cubicBezTo>
                      <a:cubicBezTo>
                        <a:pt x="769" y="14171"/>
                        <a:pt x="1" y="12032"/>
                        <a:pt x="1371" y="10528"/>
                      </a:cubicBezTo>
                      <a:cubicBezTo>
                        <a:pt x="1872" y="10494"/>
                        <a:pt x="2340" y="10461"/>
                        <a:pt x="2808" y="10361"/>
                      </a:cubicBezTo>
                      <a:cubicBezTo>
                        <a:pt x="7086" y="8890"/>
                        <a:pt x="11330" y="7420"/>
                        <a:pt x="15608" y="5916"/>
                      </a:cubicBezTo>
                      <a:cubicBezTo>
                        <a:pt x="21290" y="3944"/>
                        <a:pt x="26971" y="1972"/>
                        <a:pt x="326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6" name="Google Shape;1216;p41"/>
                <p:cNvSpPr/>
                <p:nvPr/>
              </p:nvSpPr>
              <p:spPr>
                <a:xfrm>
                  <a:off x="3939500" y="1031025"/>
                  <a:ext cx="995125" cy="494650"/>
                </a:xfrm>
                <a:custGeom>
                  <a:avLst/>
                  <a:gdLst/>
                  <a:ahLst/>
                  <a:cxnLst/>
                  <a:rect l="l" t="t" r="r" b="b"/>
                  <a:pathLst>
                    <a:path w="39805" h="19786" extrusionOk="0">
                      <a:moveTo>
                        <a:pt x="38134" y="1"/>
                      </a:moveTo>
                      <a:lnTo>
                        <a:pt x="39805" y="8088"/>
                      </a:lnTo>
                      <a:cubicBezTo>
                        <a:pt x="36730" y="9158"/>
                        <a:pt x="33689" y="10261"/>
                        <a:pt x="30614" y="11297"/>
                      </a:cubicBezTo>
                      <a:cubicBezTo>
                        <a:pt x="26436" y="12701"/>
                        <a:pt x="22259" y="14037"/>
                        <a:pt x="18081" y="15441"/>
                      </a:cubicBezTo>
                      <a:cubicBezTo>
                        <a:pt x="13903" y="16845"/>
                        <a:pt x="9659" y="18349"/>
                        <a:pt x="5448" y="19786"/>
                      </a:cubicBezTo>
                      <a:lnTo>
                        <a:pt x="502" y="13503"/>
                      </a:lnTo>
                      <a:lnTo>
                        <a:pt x="0" y="12567"/>
                      </a:lnTo>
                      <a:cubicBezTo>
                        <a:pt x="1772" y="11965"/>
                        <a:pt x="3543" y="11431"/>
                        <a:pt x="5281" y="10796"/>
                      </a:cubicBezTo>
                      <a:cubicBezTo>
                        <a:pt x="8957" y="9459"/>
                        <a:pt x="12567" y="7988"/>
                        <a:pt x="16243" y="6685"/>
                      </a:cubicBezTo>
                      <a:cubicBezTo>
                        <a:pt x="21523" y="4880"/>
                        <a:pt x="26837" y="3109"/>
                        <a:pt x="32185" y="1404"/>
                      </a:cubicBezTo>
                      <a:cubicBezTo>
                        <a:pt x="34090" y="803"/>
                        <a:pt x="36128" y="468"/>
                        <a:pt x="3813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7" name="Google Shape;1217;p41"/>
                <p:cNvSpPr/>
                <p:nvPr/>
              </p:nvSpPr>
              <p:spPr>
                <a:xfrm>
                  <a:off x="4437475" y="1798050"/>
                  <a:ext cx="1074500" cy="516375"/>
                </a:xfrm>
                <a:custGeom>
                  <a:avLst/>
                  <a:gdLst/>
                  <a:ahLst/>
                  <a:cxnLst/>
                  <a:rect l="l" t="t" r="r" b="b"/>
                  <a:pathLst>
                    <a:path w="42980" h="20655" extrusionOk="0">
                      <a:moveTo>
                        <a:pt x="0" y="12533"/>
                      </a:moveTo>
                      <a:cubicBezTo>
                        <a:pt x="2440" y="11798"/>
                        <a:pt x="4880" y="11129"/>
                        <a:pt x="7286" y="10327"/>
                      </a:cubicBezTo>
                      <a:cubicBezTo>
                        <a:pt x="14572" y="7954"/>
                        <a:pt x="21858" y="5548"/>
                        <a:pt x="29110" y="3075"/>
                      </a:cubicBezTo>
                      <a:cubicBezTo>
                        <a:pt x="31784" y="2139"/>
                        <a:pt x="34390" y="1003"/>
                        <a:pt x="36997" y="0"/>
                      </a:cubicBezTo>
                      <a:lnTo>
                        <a:pt x="40440" y="2607"/>
                      </a:lnTo>
                      <a:lnTo>
                        <a:pt x="42178" y="3910"/>
                      </a:lnTo>
                      <a:cubicBezTo>
                        <a:pt x="42545" y="4211"/>
                        <a:pt x="42946" y="4445"/>
                        <a:pt x="42980" y="4946"/>
                      </a:cubicBezTo>
                      <a:cubicBezTo>
                        <a:pt x="42980" y="5281"/>
                        <a:pt x="42779" y="5314"/>
                        <a:pt x="42545" y="5414"/>
                      </a:cubicBezTo>
                      <a:lnTo>
                        <a:pt x="41543" y="5782"/>
                      </a:lnTo>
                      <a:lnTo>
                        <a:pt x="39504" y="6584"/>
                      </a:lnTo>
                      <a:lnTo>
                        <a:pt x="35460" y="8121"/>
                      </a:lnTo>
                      <a:lnTo>
                        <a:pt x="27339" y="11196"/>
                      </a:lnTo>
                      <a:lnTo>
                        <a:pt x="19217" y="14304"/>
                      </a:lnTo>
                      <a:lnTo>
                        <a:pt x="11096" y="17412"/>
                      </a:lnTo>
                      <a:lnTo>
                        <a:pt x="2975" y="20487"/>
                      </a:lnTo>
                      <a:lnTo>
                        <a:pt x="2574" y="20654"/>
                      </a:lnTo>
                      <a:cubicBezTo>
                        <a:pt x="2440" y="19685"/>
                        <a:pt x="2507" y="18716"/>
                        <a:pt x="2139" y="17780"/>
                      </a:cubicBezTo>
                      <a:cubicBezTo>
                        <a:pt x="1571" y="16009"/>
                        <a:pt x="735" y="14271"/>
                        <a:pt x="0" y="1253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8" name="Google Shape;1218;p41"/>
                <p:cNvSpPr/>
                <p:nvPr/>
              </p:nvSpPr>
              <p:spPr>
                <a:xfrm>
                  <a:off x="4075675" y="1233225"/>
                  <a:ext cx="899900" cy="420300"/>
                </a:xfrm>
                <a:custGeom>
                  <a:avLst/>
                  <a:gdLst/>
                  <a:ahLst/>
                  <a:cxnLst/>
                  <a:rect l="l" t="t" r="r" b="b"/>
                  <a:pathLst>
                    <a:path w="35996" h="16812" extrusionOk="0">
                      <a:moveTo>
                        <a:pt x="1" y="11698"/>
                      </a:moveTo>
                      <a:cubicBezTo>
                        <a:pt x="4212" y="10261"/>
                        <a:pt x="8390" y="8790"/>
                        <a:pt x="12634" y="7353"/>
                      </a:cubicBezTo>
                      <a:cubicBezTo>
                        <a:pt x="16845" y="5916"/>
                        <a:pt x="20989" y="4613"/>
                        <a:pt x="25167" y="3209"/>
                      </a:cubicBezTo>
                      <a:cubicBezTo>
                        <a:pt x="28242" y="2173"/>
                        <a:pt x="31283" y="1070"/>
                        <a:pt x="34358" y="0"/>
                      </a:cubicBezTo>
                      <a:lnTo>
                        <a:pt x="35995" y="8824"/>
                      </a:lnTo>
                      <a:cubicBezTo>
                        <a:pt x="33455" y="9693"/>
                        <a:pt x="30882" y="10528"/>
                        <a:pt x="28342" y="11430"/>
                      </a:cubicBezTo>
                      <a:cubicBezTo>
                        <a:pt x="23429" y="13202"/>
                        <a:pt x="18516" y="15007"/>
                        <a:pt x="13637" y="16811"/>
                      </a:cubicBezTo>
                      <a:lnTo>
                        <a:pt x="11130" y="15875"/>
                      </a:lnTo>
                      <a:cubicBezTo>
                        <a:pt x="8891" y="15608"/>
                        <a:pt x="6618" y="15240"/>
                        <a:pt x="4412" y="15107"/>
                      </a:cubicBezTo>
                      <a:cubicBezTo>
                        <a:pt x="2574" y="15007"/>
                        <a:pt x="1171" y="14004"/>
                        <a:pt x="1" y="11698"/>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19" name="Google Shape;1219;p41"/>
                <p:cNvSpPr/>
                <p:nvPr/>
              </p:nvSpPr>
              <p:spPr>
                <a:xfrm>
                  <a:off x="4373975" y="1453800"/>
                  <a:ext cx="781225" cy="437000"/>
                </a:xfrm>
                <a:custGeom>
                  <a:avLst/>
                  <a:gdLst/>
                  <a:ahLst/>
                  <a:cxnLst/>
                  <a:rect l="l" t="t" r="r" b="b"/>
                  <a:pathLst>
                    <a:path w="31249" h="17480" extrusionOk="0">
                      <a:moveTo>
                        <a:pt x="1705" y="7988"/>
                      </a:moveTo>
                      <a:cubicBezTo>
                        <a:pt x="6584" y="6184"/>
                        <a:pt x="11497" y="4379"/>
                        <a:pt x="16410" y="2607"/>
                      </a:cubicBezTo>
                      <a:cubicBezTo>
                        <a:pt x="18950" y="1705"/>
                        <a:pt x="21523" y="870"/>
                        <a:pt x="24063" y="1"/>
                      </a:cubicBezTo>
                      <a:cubicBezTo>
                        <a:pt x="25668" y="1571"/>
                        <a:pt x="27238" y="3142"/>
                        <a:pt x="28809" y="4680"/>
                      </a:cubicBezTo>
                      <a:cubicBezTo>
                        <a:pt x="29611" y="5482"/>
                        <a:pt x="30447" y="6184"/>
                        <a:pt x="31249" y="6919"/>
                      </a:cubicBezTo>
                      <a:cubicBezTo>
                        <a:pt x="25567" y="8924"/>
                        <a:pt x="19886" y="10896"/>
                        <a:pt x="14204" y="12868"/>
                      </a:cubicBezTo>
                      <a:cubicBezTo>
                        <a:pt x="9960" y="14338"/>
                        <a:pt x="5682" y="15842"/>
                        <a:pt x="1437" y="17279"/>
                      </a:cubicBezTo>
                      <a:cubicBezTo>
                        <a:pt x="936" y="17413"/>
                        <a:pt x="468" y="17446"/>
                        <a:pt x="0" y="17480"/>
                      </a:cubicBezTo>
                      <a:cubicBezTo>
                        <a:pt x="268" y="16678"/>
                        <a:pt x="502" y="15876"/>
                        <a:pt x="669" y="15040"/>
                      </a:cubicBezTo>
                      <a:cubicBezTo>
                        <a:pt x="936" y="12634"/>
                        <a:pt x="3075" y="11431"/>
                        <a:pt x="1705" y="798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0" name="Google Shape;1220;p41"/>
                <p:cNvSpPr/>
                <p:nvPr/>
              </p:nvSpPr>
              <p:spPr>
                <a:xfrm>
                  <a:off x="3891875" y="820475"/>
                  <a:ext cx="1000975" cy="524725"/>
                </a:xfrm>
                <a:custGeom>
                  <a:avLst/>
                  <a:gdLst/>
                  <a:ahLst/>
                  <a:cxnLst/>
                  <a:rect l="l" t="t" r="r" b="b"/>
                  <a:pathLst>
                    <a:path w="40039" h="20989" extrusionOk="0">
                      <a:moveTo>
                        <a:pt x="40039" y="8423"/>
                      </a:moveTo>
                      <a:cubicBezTo>
                        <a:pt x="38033" y="8890"/>
                        <a:pt x="35995" y="9225"/>
                        <a:pt x="34090" y="9826"/>
                      </a:cubicBezTo>
                      <a:cubicBezTo>
                        <a:pt x="28742" y="11531"/>
                        <a:pt x="23428" y="13302"/>
                        <a:pt x="18148" y="15107"/>
                      </a:cubicBezTo>
                      <a:cubicBezTo>
                        <a:pt x="14438" y="16410"/>
                        <a:pt x="10829" y="17881"/>
                        <a:pt x="7186" y="19218"/>
                      </a:cubicBezTo>
                      <a:cubicBezTo>
                        <a:pt x="5448" y="19853"/>
                        <a:pt x="3643" y="20421"/>
                        <a:pt x="1872" y="20989"/>
                      </a:cubicBezTo>
                      <a:lnTo>
                        <a:pt x="0" y="19819"/>
                      </a:lnTo>
                      <a:cubicBezTo>
                        <a:pt x="4211" y="17179"/>
                        <a:pt x="8322" y="14338"/>
                        <a:pt x="12667" y="11898"/>
                      </a:cubicBezTo>
                      <a:cubicBezTo>
                        <a:pt x="16076" y="9960"/>
                        <a:pt x="19786" y="8456"/>
                        <a:pt x="23362" y="6785"/>
                      </a:cubicBezTo>
                      <a:cubicBezTo>
                        <a:pt x="27840" y="4713"/>
                        <a:pt x="32318" y="2674"/>
                        <a:pt x="36763" y="602"/>
                      </a:cubicBezTo>
                      <a:cubicBezTo>
                        <a:pt x="38033" y="0"/>
                        <a:pt x="38769" y="602"/>
                        <a:pt x="39069" y="2574"/>
                      </a:cubicBezTo>
                      <a:cubicBezTo>
                        <a:pt x="39404" y="4546"/>
                        <a:pt x="39704" y="6484"/>
                        <a:pt x="40039" y="8423"/>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1" name="Google Shape;1221;p41"/>
                <p:cNvSpPr/>
                <p:nvPr/>
              </p:nvSpPr>
              <p:spPr>
                <a:xfrm>
                  <a:off x="3819175" y="2366200"/>
                  <a:ext cx="438675" cy="256525"/>
                </a:xfrm>
                <a:custGeom>
                  <a:avLst/>
                  <a:gdLst/>
                  <a:ahLst/>
                  <a:cxnLst/>
                  <a:rect l="l" t="t" r="r" b="b"/>
                  <a:pathLst>
                    <a:path w="17547" h="10261" extrusionOk="0">
                      <a:moveTo>
                        <a:pt x="1" y="10261"/>
                      </a:moveTo>
                      <a:cubicBezTo>
                        <a:pt x="3242" y="7119"/>
                        <a:pt x="6150" y="3376"/>
                        <a:pt x="9893" y="1036"/>
                      </a:cubicBezTo>
                      <a:cubicBezTo>
                        <a:pt x="11564" y="0"/>
                        <a:pt x="14940" y="1738"/>
                        <a:pt x="17547" y="2206"/>
                      </a:cubicBezTo>
                      <a:close/>
                    </a:path>
                  </a:pathLst>
                </a:custGeom>
                <a:solidFill>
                  <a:srgbClr val="FD608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2" name="Google Shape;1222;p41"/>
                <p:cNvSpPr/>
                <p:nvPr/>
              </p:nvSpPr>
              <p:spPr>
                <a:xfrm>
                  <a:off x="3195050" y="1503925"/>
                  <a:ext cx="435325" cy="262400"/>
                </a:xfrm>
                <a:custGeom>
                  <a:avLst/>
                  <a:gdLst/>
                  <a:ahLst/>
                  <a:cxnLst/>
                  <a:rect l="l" t="t" r="r" b="b"/>
                  <a:pathLst>
                    <a:path w="17413" h="10496" extrusionOk="0">
                      <a:moveTo>
                        <a:pt x="17412" y="1"/>
                      </a:moveTo>
                      <a:cubicBezTo>
                        <a:pt x="16310" y="1471"/>
                        <a:pt x="15507" y="3610"/>
                        <a:pt x="14037" y="4346"/>
                      </a:cubicBezTo>
                      <a:cubicBezTo>
                        <a:pt x="9492" y="6685"/>
                        <a:pt x="4679" y="8490"/>
                        <a:pt x="0" y="10495"/>
                      </a:cubicBezTo>
                      <a:lnTo>
                        <a:pt x="9726" y="2775"/>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3" name="Google Shape;1223;p41"/>
                <p:cNvSpPr/>
                <p:nvPr/>
              </p:nvSpPr>
              <p:spPr>
                <a:xfrm>
                  <a:off x="3438175" y="1405350"/>
                  <a:ext cx="211425" cy="167950"/>
                </a:xfrm>
                <a:custGeom>
                  <a:avLst/>
                  <a:gdLst/>
                  <a:ahLst/>
                  <a:cxnLst/>
                  <a:rect l="l" t="t" r="r" b="b"/>
                  <a:pathLst>
                    <a:path w="8457" h="6718" extrusionOk="0">
                      <a:moveTo>
                        <a:pt x="7687" y="3944"/>
                      </a:moveTo>
                      <a:lnTo>
                        <a:pt x="1" y="6718"/>
                      </a:lnTo>
                      <a:lnTo>
                        <a:pt x="8456"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4" name="Google Shape;1224;p41"/>
                <p:cNvSpPr/>
                <p:nvPr/>
              </p:nvSpPr>
              <p:spPr>
                <a:xfrm>
                  <a:off x="3063025" y="1034375"/>
                  <a:ext cx="1686125" cy="1724550"/>
                </a:xfrm>
                <a:custGeom>
                  <a:avLst/>
                  <a:gdLst/>
                  <a:ahLst/>
                  <a:cxnLst/>
                  <a:rect l="l" t="t" r="r" b="b"/>
                  <a:pathLst>
                    <a:path w="67445" h="68982" extrusionOk="0">
                      <a:moveTo>
                        <a:pt x="66308" y="16410"/>
                      </a:moveTo>
                      <a:cubicBezTo>
                        <a:pt x="65238" y="14806"/>
                        <a:pt x="63534" y="14572"/>
                        <a:pt x="61729" y="14739"/>
                      </a:cubicBezTo>
                      <a:cubicBezTo>
                        <a:pt x="57552" y="15173"/>
                        <a:pt x="53374" y="15541"/>
                        <a:pt x="49196" y="16109"/>
                      </a:cubicBezTo>
                      <a:cubicBezTo>
                        <a:pt x="45721" y="16544"/>
                        <a:pt x="42913" y="16109"/>
                        <a:pt x="40674" y="12867"/>
                      </a:cubicBezTo>
                      <a:cubicBezTo>
                        <a:pt x="38134" y="9158"/>
                        <a:pt x="35026" y="5849"/>
                        <a:pt x="32185" y="2373"/>
                      </a:cubicBezTo>
                      <a:cubicBezTo>
                        <a:pt x="31015" y="1003"/>
                        <a:pt x="29779" y="0"/>
                        <a:pt x="27773" y="401"/>
                      </a:cubicBezTo>
                      <a:lnTo>
                        <a:pt x="27640" y="435"/>
                      </a:lnTo>
                      <a:lnTo>
                        <a:pt x="27473" y="468"/>
                      </a:lnTo>
                      <a:cubicBezTo>
                        <a:pt x="25501" y="1003"/>
                        <a:pt x="24832" y="2473"/>
                        <a:pt x="24431" y="4245"/>
                      </a:cubicBezTo>
                      <a:cubicBezTo>
                        <a:pt x="23429" y="8623"/>
                        <a:pt x="22159" y="12968"/>
                        <a:pt x="21524" y="17413"/>
                      </a:cubicBezTo>
                      <a:cubicBezTo>
                        <a:pt x="20989" y="21323"/>
                        <a:pt x="18683" y="22994"/>
                        <a:pt x="15374" y="24130"/>
                      </a:cubicBezTo>
                      <a:cubicBezTo>
                        <a:pt x="11397" y="25501"/>
                        <a:pt x="7520" y="27071"/>
                        <a:pt x="3577" y="28575"/>
                      </a:cubicBezTo>
                      <a:cubicBezTo>
                        <a:pt x="1906" y="29210"/>
                        <a:pt x="468" y="30179"/>
                        <a:pt x="235" y="32084"/>
                      </a:cubicBezTo>
                      <a:cubicBezTo>
                        <a:pt x="1" y="34123"/>
                        <a:pt x="1170" y="35360"/>
                        <a:pt x="2875" y="36362"/>
                      </a:cubicBezTo>
                      <a:cubicBezTo>
                        <a:pt x="7320" y="38936"/>
                        <a:pt x="11698" y="41643"/>
                        <a:pt x="16110" y="44250"/>
                      </a:cubicBezTo>
                      <a:cubicBezTo>
                        <a:pt x="17781" y="45252"/>
                        <a:pt x="18650" y="46522"/>
                        <a:pt x="18716" y="48594"/>
                      </a:cubicBezTo>
                      <a:cubicBezTo>
                        <a:pt x="18917" y="53541"/>
                        <a:pt x="19251" y="58521"/>
                        <a:pt x="19652" y="63500"/>
                      </a:cubicBezTo>
                      <a:cubicBezTo>
                        <a:pt x="19786" y="65338"/>
                        <a:pt x="19953" y="67377"/>
                        <a:pt x="22092" y="68213"/>
                      </a:cubicBezTo>
                      <a:cubicBezTo>
                        <a:pt x="24131" y="68981"/>
                        <a:pt x="25668" y="67878"/>
                        <a:pt x="27105" y="66575"/>
                      </a:cubicBezTo>
                      <a:cubicBezTo>
                        <a:pt x="30748" y="63300"/>
                        <a:pt x="34458" y="60091"/>
                        <a:pt x="38134" y="56816"/>
                      </a:cubicBezTo>
                      <a:cubicBezTo>
                        <a:pt x="39571" y="55479"/>
                        <a:pt x="41610" y="54978"/>
                        <a:pt x="43515" y="55579"/>
                      </a:cubicBezTo>
                      <a:cubicBezTo>
                        <a:pt x="48261" y="56816"/>
                        <a:pt x="53006" y="58053"/>
                        <a:pt x="57752" y="59356"/>
                      </a:cubicBezTo>
                      <a:cubicBezTo>
                        <a:pt x="59657" y="59857"/>
                        <a:pt x="61495" y="60158"/>
                        <a:pt x="62966" y="58554"/>
                      </a:cubicBezTo>
                      <a:cubicBezTo>
                        <a:pt x="64503" y="56883"/>
                        <a:pt x="63735" y="54944"/>
                        <a:pt x="63033" y="53240"/>
                      </a:cubicBezTo>
                      <a:cubicBezTo>
                        <a:pt x="61161" y="48628"/>
                        <a:pt x="59223" y="44049"/>
                        <a:pt x="57184" y="39504"/>
                      </a:cubicBezTo>
                      <a:cubicBezTo>
                        <a:pt x="56348" y="37632"/>
                        <a:pt x="56516" y="36128"/>
                        <a:pt x="57585" y="34491"/>
                      </a:cubicBezTo>
                      <a:cubicBezTo>
                        <a:pt x="60359" y="30179"/>
                        <a:pt x="63066" y="25801"/>
                        <a:pt x="65873" y="21490"/>
                      </a:cubicBezTo>
                      <a:cubicBezTo>
                        <a:pt x="66943" y="19786"/>
                        <a:pt x="67444" y="18114"/>
                        <a:pt x="66308" y="164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5" name="Google Shape;1225;p41"/>
                <p:cNvSpPr/>
                <p:nvPr/>
              </p:nvSpPr>
              <p:spPr>
                <a:xfrm>
                  <a:off x="3534275" y="1745400"/>
                  <a:ext cx="376000" cy="375175"/>
                </a:xfrm>
                <a:custGeom>
                  <a:avLst/>
                  <a:gdLst/>
                  <a:ahLst/>
                  <a:cxnLst/>
                  <a:rect l="l" t="t" r="r" b="b"/>
                  <a:pathLst>
                    <a:path w="15040" h="15007" extrusionOk="0">
                      <a:moveTo>
                        <a:pt x="7821" y="101"/>
                      </a:moveTo>
                      <a:cubicBezTo>
                        <a:pt x="11865" y="235"/>
                        <a:pt x="15040" y="3677"/>
                        <a:pt x="14872" y="7721"/>
                      </a:cubicBezTo>
                      <a:cubicBezTo>
                        <a:pt x="14705" y="11798"/>
                        <a:pt x="11296" y="15007"/>
                        <a:pt x="7219" y="14906"/>
                      </a:cubicBezTo>
                      <a:cubicBezTo>
                        <a:pt x="3175" y="14739"/>
                        <a:pt x="0" y="11330"/>
                        <a:pt x="167" y="7253"/>
                      </a:cubicBezTo>
                      <a:cubicBezTo>
                        <a:pt x="334" y="3176"/>
                        <a:pt x="3743" y="1"/>
                        <a:pt x="7821" y="10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6" name="Google Shape;1226;p41"/>
                <p:cNvSpPr/>
                <p:nvPr/>
              </p:nvSpPr>
              <p:spPr>
                <a:xfrm>
                  <a:off x="3559325" y="1745400"/>
                  <a:ext cx="332575" cy="284950"/>
                </a:xfrm>
                <a:custGeom>
                  <a:avLst/>
                  <a:gdLst/>
                  <a:ahLst/>
                  <a:cxnLst/>
                  <a:rect l="l" t="t" r="r" b="b"/>
                  <a:pathLst>
                    <a:path w="13303" h="11398" extrusionOk="0">
                      <a:moveTo>
                        <a:pt x="1" y="4111"/>
                      </a:moveTo>
                      <a:cubicBezTo>
                        <a:pt x="134" y="6484"/>
                        <a:pt x="1505" y="8590"/>
                        <a:pt x="3610" y="9693"/>
                      </a:cubicBezTo>
                      <a:cubicBezTo>
                        <a:pt x="6885" y="11397"/>
                        <a:pt x="10929" y="10094"/>
                        <a:pt x="12600" y="6785"/>
                      </a:cubicBezTo>
                      <a:cubicBezTo>
                        <a:pt x="12968" y="6083"/>
                        <a:pt x="13202" y="5315"/>
                        <a:pt x="13302" y="4546"/>
                      </a:cubicBezTo>
                      <a:cubicBezTo>
                        <a:pt x="12166" y="1939"/>
                        <a:pt x="9659" y="201"/>
                        <a:pt x="6819" y="101"/>
                      </a:cubicBezTo>
                      <a:cubicBezTo>
                        <a:pt x="3944" y="1"/>
                        <a:pt x="1304" y="1571"/>
                        <a:pt x="1" y="411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7" name="Google Shape;1227;p41"/>
                <p:cNvSpPr/>
                <p:nvPr/>
              </p:nvSpPr>
              <p:spPr>
                <a:xfrm>
                  <a:off x="3957875" y="1616725"/>
                  <a:ext cx="389375" cy="387725"/>
                </a:xfrm>
                <a:custGeom>
                  <a:avLst/>
                  <a:gdLst/>
                  <a:ahLst/>
                  <a:cxnLst/>
                  <a:rect l="l" t="t" r="r" b="b"/>
                  <a:pathLst>
                    <a:path w="15575" h="15509" extrusionOk="0">
                      <a:moveTo>
                        <a:pt x="8590" y="402"/>
                      </a:moveTo>
                      <a:cubicBezTo>
                        <a:pt x="12634" y="836"/>
                        <a:pt x="15575" y="4479"/>
                        <a:pt x="15107" y="8523"/>
                      </a:cubicBezTo>
                      <a:cubicBezTo>
                        <a:pt x="14639" y="12567"/>
                        <a:pt x="11029" y="15508"/>
                        <a:pt x="6986" y="15107"/>
                      </a:cubicBezTo>
                      <a:cubicBezTo>
                        <a:pt x="2908" y="14673"/>
                        <a:pt x="1" y="11030"/>
                        <a:pt x="502" y="6986"/>
                      </a:cubicBezTo>
                      <a:cubicBezTo>
                        <a:pt x="936" y="2942"/>
                        <a:pt x="4546" y="1"/>
                        <a:pt x="8590" y="402"/>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8" name="Google Shape;1228;p41"/>
                <p:cNvSpPr/>
                <p:nvPr/>
              </p:nvSpPr>
              <p:spPr>
                <a:xfrm>
                  <a:off x="3995475" y="1619250"/>
                  <a:ext cx="330900" cy="289950"/>
                </a:xfrm>
                <a:custGeom>
                  <a:avLst/>
                  <a:gdLst/>
                  <a:ahLst/>
                  <a:cxnLst/>
                  <a:rect l="l" t="t" r="r" b="b"/>
                  <a:pathLst>
                    <a:path w="13236" h="11598" extrusionOk="0">
                      <a:moveTo>
                        <a:pt x="0" y="3843"/>
                      </a:moveTo>
                      <a:cubicBezTo>
                        <a:pt x="0" y="6216"/>
                        <a:pt x="1204" y="8389"/>
                        <a:pt x="3209" y="9625"/>
                      </a:cubicBezTo>
                      <a:cubicBezTo>
                        <a:pt x="6350" y="11597"/>
                        <a:pt x="10495" y="10594"/>
                        <a:pt x="12400" y="7386"/>
                      </a:cubicBezTo>
                      <a:cubicBezTo>
                        <a:pt x="12801" y="6718"/>
                        <a:pt x="13102" y="5982"/>
                        <a:pt x="13235" y="5214"/>
                      </a:cubicBezTo>
                      <a:cubicBezTo>
                        <a:pt x="12333" y="2507"/>
                        <a:pt x="9927" y="602"/>
                        <a:pt x="7119" y="301"/>
                      </a:cubicBezTo>
                      <a:cubicBezTo>
                        <a:pt x="4245" y="0"/>
                        <a:pt x="1504" y="1404"/>
                        <a:pt x="0" y="3843"/>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29" name="Google Shape;1229;p41"/>
                <p:cNvSpPr/>
                <p:nvPr/>
              </p:nvSpPr>
              <p:spPr>
                <a:xfrm>
                  <a:off x="3983775" y="1516475"/>
                  <a:ext cx="169650" cy="85250"/>
                </a:xfrm>
                <a:custGeom>
                  <a:avLst/>
                  <a:gdLst/>
                  <a:ahLst/>
                  <a:cxnLst/>
                  <a:rect l="l" t="t" r="r" b="b"/>
                  <a:pathLst>
                    <a:path w="6786" h="3410" extrusionOk="0">
                      <a:moveTo>
                        <a:pt x="5849" y="602"/>
                      </a:moveTo>
                      <a:cubicBezTo>
                        <a:pt x="4078" y="0"/>
                        <a:pt x="2073" y="401"/>
                        <a:pt x="702" y="1705"/>
                      </a:cubicBezTo>
                      <a:cubicBezTo>
                        <a:pt x="1" y="2340"/>
                        <a:pt x="1070" y="3409"/>
                        <a:pt x="1772" y="2741"/>
                      </a:cubicBezTo>
                      <a:cubicBezTo>
                        <a:pt x="2775" y="1838"/>
                        <a:pt x="4212" y="1571"/>
                        <a:pt x="5448" y="2039"/>
                      </a:cubicBezTo>
                      <a:cubicBezTo>
                        <a:pt x="6384" y="2340"/>
                        <a:pt x="6785" y="903"/>
                        <a:pt x="5849" y="60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0" name="Google Shape;1230;p41"/>
                <p:cNvSpPr/>
                <p:nvPr/>
              </p:nvSpPr>
              <p:spPr>
                <a:xfrm>
                  <a:off x="3575200" y="1631775"/>
                  <a:ext cx="161275" cy="95275"/>
                </a:xfrm>
                <a:custGeom>
                  <a:avLst/>
                  <a:gdLst/>
                  <a:ahLst/>
                  <a:cxnLst/>
                  <a:rect l="l" t="t" r="r" b="b"/>
                  <a:pathLst>
                    <a:path w="6451" h="3811" extrusionOk="0">
                      <a:moveTo>
                        <a:pt x="5515" y="335"/>
                      </a:moveTo>
                      <a:cubicBezTo>
                        <a:pt x="3644" y="0"/>
                        <a:pt x="1772" y="702"/>
                        <a:pt x="602" y="2173"/>
                      </a:cubicBezTo>
                      <a:cubicBezTo>
                        <a:pt x="1" y="2941"/>
                        <a:pt x="1204" y="3810"/>
                        <a:pt x="1805" y="3042"/>
                      </a:cubicBezTo>
                      <a:cubicBezTo>
                        <a:pt x="2674" y="2006"/>
                        <a:pt x="4011" y="1538"/>
                        <a:pt x="5348" y="1838"/>
                      </a:cubicBezTo>
                      <a:cubicBezTo>
                        <a:pt x="6317" y="1972"/>
                        <a:pt x="6451" y="502"/>
                        <a:pt x="5515" y="335"/>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1" name="Google Shape;1231;p41"/>
                <p:cNvSpPr/>
                <p:nvPr/>
              </p:nvSpPr>
              <p:spPr>
                <a:xfrm>
                  <a:off x="3643725" y="2131650"/>
                  <a:ext cx="157925" cy="106925"/>
                </a:xfrm>
                <a:custGeom>
                  <a:avLst/>
                  <a:gdLst/>
                  <a:ahLst/>
                  <a:cxnLst/>
                  <a:rect l="l" t="t" r="r" b="b"/>
                  <a:pathLst>
                    <a:path w="6317" h="4277" extrusionOk="0">
                      <a:moveTo>
                        <a:pt x="3662" y="0"/>
                      </a:moveTo>
                      <a:cubicBezTo>
                        <a:pt x="3344" y="0"/>
                        <a:pt x="3011" y="40"/>
                        <a:pt x="2674" y="125"/>
                      </a:cubicBezTo>
                      <a:cubicBezTo>
                        <a:pt x="1103" y="492"/>
                        <a:pt x="0" y="1696"/>
                        <a:pt x="268" y="2832"/>
                      </a:cubicBezTo>
                      <a:cubicBezTo>
                        <a:pt x="482" y="3715"/>
                        <a:pt x="1489" y="4277"/>
                        <a:pt x="2705" y="4277"/>
                      </a:cubicBezTo>
                      <a:cubicBezTo>
                        <a:pt x="3008" y="4277"/>
                        <a:pt x="3323" y="4242"/>
                        <a:pt x="3643" y="4169"/>
                      </a:cubicBezTo>
                      <a:cubicBezTo>
                        <a:pt x="5247" y="3801"/>
                        <a:pt x="6317" y="2598"/>
                        <a:pt x="6049" y="1462"/>
                      </a:cubicBezTo>
                      <a:cubicBezTo>
                        <a:pt x="5838" y="564"/>
                        <a:pt x="4856" y="0"/>
                        <a:pt x="3662"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2" name="Google Shape;1232;p41"/>
                <p:cNvSpPr/>
                <p:nvPr/>
              </p:nvSpPr>
              <p:spPr>
                <a:xfrm>
                  <a:off x="4214375" y="1982500"/>
                  <a:ext cx="157100" cy="107350"/>
                </a:xfrm>
                <a:custGeom>
                  <a:avLst/>
                  <a:gdLst/>
                  <a:ahLst/>
                  <a:cxnLst/>
                  <a:rect l="l" t="t" r="r" b="b"/>
                  <a:pathLst>
                    <a:path w="6284" h="4294" extrusionOk="0">
                      <a:moveTo>
                        <a:pt x="3596" y="1"/>
                      </a:moveTo>
                      <a:cubicBezTo>
                        <a:pt x="3297" y="1"/>
                        <a:pt x="2986" y="35"/>
                        <a:pt x="2674" y="108"/>
                      </a:cubicBezTo>
                      <a:cubicBezTo>
                        <a:pt x="1070" y="509"/>
                        <a:pt x="1" y="1713"/>
                        <a:pt x="235" y="2849"/>
                      </a:cubicBezTo>
                      <a:cubicBezTo>
                        <a:pt x="449" y="3732"/>
                        <a:pt x="1477" y="4294"/>
                        <a:pt x="2685" y="4294"/>
                      </a:cubicBezTo>
                      <a:cubicBezTo>
                        <a:pt x="2986" y="4294"/>
                        <a:pt x="3297" y="4259"/>
                        <a:pt x="3610" y="4186"/>
                      </a:cubicBezTo>
                      <a:cubicBezTo>
                        <a:pt x="5214" y="3818"/>
                        <a:pt x="6284" y="2582"/>
                        <a:pt x="6017" y="1479"/>
                      </a:cubicBezTo>
                      <a:cubicBezTo>
                        <a:pt x="5829" y="568"/>
                        <a:pt x="4804" y="1"/>
                        <a:pt x="359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3" name="Google Shape;1233;p41"/>
                <p:cNvSpPr/>
                <p:nvPr/>
              </p:nvSpPr>
              <p:spPr>
                <a:xfrm>
                  <a:off x="3839275" y="1861050"/>
                  <a:ext cx="825" cy="1350"/>
                </a:xfrm>
                <a:custGeom>
                  <a:avLst/>
                  <a:gdLst/>
                  <a:ahLst/>
                  <a:cxnLst/>
                  <a:rect l="l" t="t" r="r" b="b"/>
                  <a:pathLst>
                    <a:path w="33" h="54" extrusionOk="0">
                      <a:moveTo>
                        <a:pt x="3" y="1"/>
                      </a:moveTo>
                      <a:cubicBezTo>
                        <a:pt x="0" y="1"/>
                        <a:pt x="6" y="14"/>
                        <a:pt x="32" y="54"/>
                      </a:cubicBezTo>
                      <a:cubicBezTo>
                        <a:pt x="32" y="33"/>
                        <a:pt x="7" y="1"/>
                        <a:pt x="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4" name="Google Shape;1234;p41"/>
                <p:cNvSpPr/>
                <p:nvPr/>
              </p:nvSpPr>
              <p:spPr>
                <a:xfrm>
                  <a:off x="3918600" y="2027800"/>
                  <a:ext cx="170475" cy="151275"/>
                </a:xfrm>
                <a:custGeom>
                  <a:avLst/>
                  <a:gdLst/>
                  <a:ahLst/>
                  <a:cxnLst/>
                  <a:rect l="l" t="t" r="r" b="b"/>
                  <a:pathLst>
                    <a:path w="6819" h="6051" extrusionOk="0">
                      <a:moveTo>
                        <a:pt x="6017" y="1037"/>
                      </a:moveTo>
                      <a:cubicBezTo>
                        <a:pt x="5482" y="1"/>
                        <a:pt x="3744" y="569"/>
                        <a:pt x="4279" y="1639"/>
                      </a:cubicBezTo>
                      <a:cubicBezTo>
                        <a:pt x="4680" y="2474"/>
                        <a:pt x="4947" y="3443"/>
                        <a:pt x="3844" y="3811"/>
                      </a:cubicBezTo>
                      <a:cubicBezTo>
                        <a:pt x="2775" y="4179"/>
                        <a:pt x="2407" y="3243"/>
                        <a:pt x="2106" y="2407"/>
                      </a:cubicBezTo>
                      <a:cubicBezTo>
                        <a:pt x="1739" y="1304"/>
                        <a:pt x="1" y="1906"/>
                        <a:pt x="368" y="3009"/>
                      </a:cubicBezTo>
                      <a:cubicBezTo>
                        <a:pt x="1070" y="4914"/>
                        <a:pt x="2340" y="6050"/>
                        <a:pt x="4446" y="5549"/>
                      </a:cubicBezTo>
                      <a:cubicBezTo>
                        <a:pt x="6551" y="5014"/>
                        <a:pt x="6819" y="2708"/>
                        <a:pt x="6017" y="103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1235" name="Google Shape;1235;p41"/>
            <p:cNvGrpSpPr/>
            <p:nvPr/>
          </p:nvGrpSpPr>
          <p:grpSpPr>
            <a:xfrm>
              <a:off x="2584353" y="2261478"/>
              <a:ext cx="360551" cy="353836"/>
              <a:chOff x="1528684" y="2654225"/>
              <a:chExt cx="265463" cy="260518"/>
            </a:xfrm>
          </p:grpSpPr>
          <p:sp>
            <p:nvSpPr>
              <p:cNvPr id="1236" name="Google Shape;1236;p41"/>
              <p:cNvSpPr/>
              <p:nvPr/>
            </p:nvSpPr>
            <p:spPr>
              <a:xfrm>
                <a:off x="1528684" y="2654225"/>
                <a:ext cx="265463" cy="260518"/>
              </a:xfrm>
              <a:custGeom>
                <a:avLst/>
                <a:gdLst/>
                <a:ahLst/>
                <a:cxnLst/>
                <a:rect l="l" t="t" r="r" b="b"/>
                <a:pathLst>
                  <a:path w="13603" h="13231" extrusionOk="0">
                    <a:moveTo>
                      <a:pt x="9823" y="1"/>
                    </a:moveTo>
                    <a:cubicBezTo>
                      <a:pt x="9609" y="1"/>
                      <a:pt x="9391" y="81"/>
                      <a:pt x="9224" y="227"/>
                    </a:cubicBezTo>
                    <a:cubicBezTo>
                      <a:pt x="8489" y="695"/>
                      <a:pt x="7721" y="1163"/>
                      <a:pt x="7019" y="1698"/>
                    </a:cubicBezTo>
                    <a:cubicBezTo>
                      <a:pt x="6705" y="1959"/>
                      <a:pt x="6401" y="2066"/>
                      <a:pt x="6091" y="2066"/>
                    </a:cubicBezTo>
                    <a:cubicBezTo>
                      <a:pt x="5807" y="2066"/>
                      <a:pt x="5518" y="1975"/>
                      <a:pt x="5214" y="1831"/>
                    </a:cubicBezTo>
                    <a:cubicBezTo>
                      <a:pt x="4479" y="1497"/>
                      <a:pt x="3710" y="1196"/>
                      <a:pt x="2941" y="862"/>
                    </a:cubicBezTo>
                    <a:cubicBezTo>
                      <a:pt x="2798" y="782"/>
                      <a:pt x="2639" y="741"/>
                      <a:pt x="2480" y="741"/>
                    </a:cubicBezTo>
                    <a:cubicBezTo>
                      <a:pt x="2305" y="741"/>
                      <a:pt x="2129" y="791"/>
                      <a:pt x="1972" y="896"/>
                    </a:cubicBezTo>
                    <a:cubicBezTo>
                      <a:pt x="1705" y="1163"/>
                      <a:pt x="1638" y="1564"/>
                      <a:pt x="1772" y="1898"/>
                    </a:cubicBezTo>
                    <a:cubicBezTo>
                      <a:pt x="2072" y="2867"/>
                      <a:pt x="2306" y="3837"/>
                      <a:pt x="2607" y="4806"/>
                    </a:cubicBezTo>
                    <a:cubicBezTo>
                      <a:pt x="2741" y="5140"/>
                      <a:pt x="2641" y="5508"/>
                      <a:pt x="2407" y="5775"/>
                    </a:cubicBezTo>
                    <a:cubicBezTo>
                      <a:pt x="1738" y="6510"/>
                      <a:pt x="1103" y="7279"/>
                      <a:pt x="502" y="8048"/>
                    </a:cubicBezTo>
                    <a:cubicBezTo>
                      <a:pt x="268" y="8315"/>
                      <a:pt x="0" y="8649"/>
                      <a:pt x="201" y="9050"/>
                    </a:cubicBezTo>
                    <a:cubicBezTo>
                      <a:pt x="401" y="9451"/>
                      <a:pt x="702" y="9451"/>
                      <a:pt x="1103" y="9485"/>
                    </a:cubicBezTo>
                    <a:cubicBezTo>
                      <a:pt x="2072" y="9485"/>
                      <a:pt x="3042" y="9552"/>
                      <a:pt x="4011" y="9585"/>
                    </a:cubicBezTo>
                    <a:cubicBezTo>
                      <a:pt x="4211" y="9585"/>
                      <a:pt x="4378" y="9618"/>
                      <a:pt x="4546" y="9719"/>
                    </a:cubicBezTo>
                    <a:cubicBezTo>
                      <a:pt x="4746" y="9819"/>
                      <a:pt x="4880" y="9953"/>
                      <a:pt x="4980" y="10153"/>
                    </a:cubicBezTo>
                    <a:cubicBezTo>
                      <a:pt x="5481" y="10989"/>
                      <a:pt x="6016" y="11791"/>
                      <a:pt x="6517" y="12626"/>
                    </a:cubicBezTo>
                    <a:cubicBezTo>
                      <a:pt x="6708" y="12943"/>
                      <a:pt x="6898" y="13230"/>
                      <a:pt x="7317" y="13230"/>
                    </a:cubicBezTo>
                    <a:cubicBezTo>
                      <a:pt x="7339" y="13230"/>
                      <a:pt x="7362" y="13230"/>
                      <a:pt x="7386" y="13228"/>
                    </a:cubicBezTo>
                    <a:cubicBezTo>
                      <a:pt x="7821" y="13194"/>
                      <a:pt x="7954" y="12793"/>
                      <a:pt x="8088" y="12459"/>
                    </a:cubicBezTo>
                    <a:cubicBezTo>
                      <a:pt x="8456" y="11557"/>
                      <a:pt x="8823" y="10621"/>
                      <a:pt x="9124" y="9685"/>
                    </a:cubicBezTo>
                    <a:cubicBezTo>
                      <a:pt x="9224" y="9351"/>
                      <a:pt x="9525" y="9084"/>
                      <a:pt x="9859" y="9017"/>
                    </a:cubicBezTo>
                    <a:cubicBezTo>
                      <a:pt x="10862" y="8783"/>
                      <a:pt x="11831" y="8516"/>
                      <a:pt x="12834" y="8282"/>
                    </a:cubicBezTo>
                    <a:cubicBezTo>
                      <a:pt x="13202" y="8215"/>
                      <a:pt x="13502" y="8048"/>
                      <a:pt x="13569" y="7647"/>
                    </a:cubicBezTo>
                    <a:cubicBezTo>
                      <a:pt x="13603" y="7279"/>
                      <a:pt x="13469" y="6945"/>
                      <a:pt x="13168" y="6778"/>
                    </a:cubicBezTo>
                    <a:cubicBezTo>
                      <a:pt x="12500" y="6276"/>
                      <a:pt x="11865" y="5742"/>
                      <a:pt x="11163" y="5274"/>
                    </a:cubicBezTo>
                    <a:cubicBezTo>
                      <a:pt x="10628" y="4839"/>
                      <a:pt x="10261" y="4438"/>
                      <a:pt x="10394" y="3636"/>
                    </a:cubicBezTo>
                    <a:cubicBezTo>
                      <a:pt x="10528" y="2767"/>
                      <a:pt x="10528" y="1865"/>
                      <a:pt x="10595" y="962"/>
                    </a:cubicBezTo>
                    <a:cubicBezTo>
                      <a:pt x="10662" y="628"/>
                      <a:pt x="10528" y="294"/>
                      <a:pt x="10227" y="93"/>
                    </a:cubicBezTo>
                    <a:lnTo>
                      <a:pt x="10194" y="93"/>
                    </a:lnTo>
                    <a:cubicBezTo>
                      <a:pt x="10080" y="30"/>
                      <a:pt x="9952" y="1"/>
                      <a:pt x="9823" y="1"/>
                    </a:cubicBezTo>
                    <a:close/>
                  </a:path>
                </a:pathLst>
              </a:custGeom>
              <a:solidFill>
                <a:schemeClr val="lt2"/>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37" name="Google Shape;1237;p41"/>
              <p:cNvSpPr/>
              <p:nvPr/>
            </p:nvSpPr>
            <p:spPr>
              <a:xfrm>
                <a:off x="1529092" y="2655080"/>
                <a:ext cx="264646" cy="258810"/>
              </a:xfrm>
              <a:custGeom>
                <a:avLst/>
                <a:gdLst/>
                <a:ahLst/>
                <a:cxnLst/>
                <a:rect l="l" t="t" r="r" b="b"/>
                <a:pathLst>
                  <a:path w="13603" h="13303" extrusionOk="0">
                    <a:moveTo>
                      <a:pt x="13569" y="7688"/>
                    </a:moveTo>
                    <a:cubicBezTo>
                      <a:pt x="13602" y="7354"/>
                      <a:pt x="13469" y="7019"/>
                      <a:pt x="13168" y="6819"/>
                    </a:cubicBezTo>
                    <a:cubicBezTo>
                      <a:pt x="12499" y="6318"/>
                      <a:pt x="11831" y="5816"/>
                      <a:pt x="11163" y="5315"/>
                    </a:cubicBezTo>
                    <a:cubicBezTo>
                      <a:pt x="10594" y="4914"/>
                      <a:pt x="10260" y="4479"/>
                      <a:pt x="10394" y="3711"/>
                    </a:cubicBezTo>
                    <a:cubicBezTo>
                      <a:pt x="10528" y="2808"/>
                      <a:pt x="10528" y="1906"/>
                      <a:pt x="10594" y="1037"/>
                    </a:cubicBezTo>
                    <a:cubicBezTo>
                      <a:pt x="10661" y="703"/>
                      <a:pt x="10528" y="335"/>
                      <a:pt x="10227" y="135"/>
                    </a:cubicBezTo>
                    <a:lnTo>
                      <a:pt x="10227" y="135"/>
                    </a:lnTo>
                    <a:lnTo>
                      <a:pt x="10193" y="135"/>
                    </a:lnTo>
                    <a:cubicBezTo>
                      <a:pt x="9893" y="1"/>
                      <a:pt x="9492" y="34"/>
                      <a:pt x="9224" y="268"/>
                    </a:cubicBezTo>
                    <a:cubicBezTo>
                      <a:pt x="8489" y="770"/>
                      <a:pt x="7720" y="1204"/>
                      <a:pt x="7018" y="1772"/>
                    </a:cubicBezTo>
                    <a:cubicBezTo>
                      <a:pt x="6417" y="2240"/>
                      <a:pt x="5849" y="2173"/>
                      <a:pt x="5247" y="1873"/>
                    </a:cubicBezTo>
                    <a:cubicBezTo>
                      <a:pt x="4478" y="1538"/>
                      <a:pt x="3710" y="1238"/>
                      <a:pt x="2941" y="903"/>
                    </a:cubicBezTo>
                    <a:cubicBezTo>
                      <a:pt x="2640" y="736"/>
                      <a:pt x="2273" y="770"/>
                      <a:pt x="1972" y="970"/>
                    </a:cubicBezTo>
                    <a:cubicBezTo>
                      <a:pt x="1704" y="1204"/>
                      <a:pt x="1638" y="1605"/>
                      <a:pt x="1771" y="1939"/>
                    </a:cubicBezTo>
                    <a:cubicBezTo>
                      <a:pt x="2072" y="2909"/>
                      <a:pt x="2306" y="3911"/>
                      <a:pt x="2607" y="4847"/>
                    </a:cubicBezTo>
                    <a:cubicBezTo>
                      <a:pt x="2741" y="5215"/>
                      <a:pt x="2640" y="5582"/>
                      <a:pt x="2406" y="5850"/>
                    </a:cubicBezTo>
                    <a:cubicBezTo>
                      <a:pt x="1738" y="6585"/>
                      <a:pt x="1103" y="7320"/>
                      <a:pt x="501" y="8089"/>
                    </a:cubicBezTo>
                    <a:cubicBezTo>
                      <a:pt x="267" y="8390"/>
                      <a:pt x="0" y="8690"/>
                      <a:pt x="201" y="9091"/>
                    </a:cubicBezTo>
                    <a:cubicBezTo>
                      <a:pt x="401" y="9493"/>
                      <a:pt x="769" y="9559"/>
                      <a:pt x="1136" y="9559"/>
                    </a:cubicBezTo>
                    <a:cubicBezTo>
                      <a:pt x="2106" y="9593"/>
                      <a:pt x="3075" y="9626"/>
                      <a:pt x="4077" y="9660"/>
                    </a:cubicBezTo>
                    <a:cubicBezTo>
                      <a:pt x="4478" y="9660"/>
                      <a:pt x="4813" y="9860"/>
                      <a:pt x="5013" y="10228"/>
                    </a:cubicBezTo>
                    <a:cubicBezTo>
                      <a:pt x="5514" y="11063"/>
                      <a:pt x="6049" y="11865"/>
                      <a:pt x="6551" y="12701"/>
                    </a:cubicBezTo>
                    <a:cubicBezTo>
                      <a:pt x="6751" y="13035"/>
                      <a:pt x="6985" y="13303"/>
                      <a:pt x="7419" y="13303"/>
                    </a:cubicBezTo>
                    <a:cubicBezTo>
                      <a:pt x="7854" y="13269"/>
                      <a:pt x="8021" y="12868"/>
                      <a:pt x="8155" y="12534"/>
                    </a:cubicBezTo>
                    <a:cubicBezTo>
                      <a:pt x="8522" y="11631"/>
                      <a:pt x="8857" y="10696"/>
                      <a:pt x="9157" y="9760"/>
                    </a:cubicBezTo>
                    <a:cubicBezTo>
                      <a:pt x="9258" y="9426"/>
                      <a:pt x="9558" y="9158"/>
                      <a:pt x="9926" y="9091"/>
                    </a:cubicBezTo>
                    <a:cubicBezTo>
                      <a:pt x="10895" y="8858"/>
                      <a:pt x="11898" y="8590"/>
                      <a:pt x="12867" y="8356"/>
                    </a:cubicBezTo>
                    <a:cubicBezTo>
                      <a:pt x="13201" y="8256"/>
                      <a:pt x="13502" y="8089"/>
                      <a:pt x="13569" y="7688"/>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38" name="Google Shape;1238;p41"/>
            <p:cNvGrpSpPr/>
            <p:nvPr/>
          </p:nvGrpSpPr>
          <p:grpSpPr>
            <a:xfrm>
              <a:off x="1040197" y="2712585"/>
              <a:ext cx="256726" cy="264598"/>
              <a:chOff x="1136563" y="3613697"/>
              <a:chExt cx="150874" cy="155472"/>
            </a:xfrm>
          </p:grpSpPr>
          <p:sp>
            <p:nvSpPr>
              <p:cNvPr id="1239" name="Google Shape;1239;p41"/>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1"/>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0" name="Google Shape;1240;p41"/>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41" name="Google Shape;1241;p41"/>
            <p:cNvGrpSpPr/>
            <p:nvPr/>
          </p:nvGrpSpPr>
          <p:grpSpPr>
            <a:xfrm>
              <a:off x="3023396" y="4149843"/>
              <a:ext cx="360542" cy="352441"/>
              <a:chOff x="2833036" y="4027338"/>
              <a:chExt cx="208069" cy="203417"/>
            </a:xfrm>
          </p:grpSpPr>
          <p:sp>
            <p:nvSpPr>
              <p:cNvPr id="1242" name="Google Shape;1242;p41"/>
              <p:cNvSpPr/>
              <p:nvPr/>
            </p:nvSpPr>
            <p:spPr>
              <a:xfrm>
                <a:off x="2833036" y="4027338"/>
                <a:ext cx="208069" cy="203417"/>
              </a:xfrm>
              <a:custGeom>
                <a:avLst/>
                <a:gdLst/>
                <a:ahLst/>
                <a:cxnLst/>
                <a:rect l="l" t="t" r="r" b="b"/>
                <a:pathLst>
                  <a:path w="10662" h="10331" extrusionOk="0">
                    <a:moveTo>
                      <a:pt x="4980" y="1"/>
                    </a:moveTo>
                    <a:cubicBezTo>
                      <a:pt x="4713" y="34"/>
                      <a:pt x="4479" y="268"/>
                      <a:pt x="4412" y="536"/>
                    </a:cubicBezTo>
                    <a:cubicBezTo>
                      <a:pt x="4178" y="1171"/>
                      <a:pt x="3877" y="1806"/>
                      <a:pt x="3677" y="2474"/>
                    </a:cubicBezTo>
                    <a:cubicBezTo>
                      <a:pt x="3543" y="2975"/>
                      <a:pt x="3109" y="3343"/>
                      <a:pt x="2574" y="3376"/>
                    </a:cubicBezTo>
                    <a:cubicBezTo>
                      <a:pt x="1939" y="3477"/>
                      <a:pt x="1337" y="3644"/>
                      <a:pt x="669" y="3777"/>
                    </a:cubicBezTo>
                    <a:cubicBezTo>
                      <a:pt x="401" y="3811"/>
                      <a:pt x="167" y="3978"/>
                      <a:pt x="67" y="4245"/>
                    </a:cubicBezTo>
                    <a:cubicBezTo>
                      <a:pt x="0" y="4513"/>
                      <a:pt x="134" y="4813"/>
                      <a:pt x="401" y="4947"/>
                    </a:cubicBezTo>
                    <a:cubicBezTo>
                      <a:pt x="1003" y="5448"/>
                      <a:pt x="1605" y="5950"/>
                      <a:pt x="2240" y="6451"/>
                    </a:cubicBezTo>
                    <a:cubicBezTo>
                      <a:pt x="2474" y="6618"/>
                      <a:pt x="2574" y="6919"/>
                      <a:pt x="2540" y="7186"/>
                    </a:cubicBezTo>
                    <a:cubicBezTo>
                      <a:pt x="2440" y="7955"/>
                      <a:pt x="2373" y="8724"/>
                      <a:pt x="2340" y="9492"/>
                    </a:cubicBezTo>
                    <a:cubicBezTo>
                      <a:pt x="2340" y="9793"/>
                      <a:pt x="2273" y="10094"/>
                      <a:pt x="2574" y="10261"/>
                    </a:cubicBezTo>
                    <a:cubicBezTo>
                      <a:pt x="2669" y="10308"/>
                      <a:pt x="2772" y="10331"/>
                      <a:pt x="2874" y="10331"/>
                    </a:cubicBezTo>
                    <a:cubicBezTo>
                      <a:pt x="3061" y="10331"/>
                      <a:pt x="3246" y="10257"/>
                      <a:pt x="3376" y="10127"/>
                    </a:cubicBezTo>
                    <a:cubicBezTo>
                      <a:pt x="4011" y="9726"/>
                      <a:pt x="4646" y="9292"/>
                      <a:pt x="5314" y="8891"/>
                    </a:cubicBezTo>
                    <a:cubicBezTo>
                      <a:pt x="5415" y="8791"/>
                      <a:pt x="5582" y="8757"/>
                      <a:pt x="5715" y="8724"/>
                    </a:cubicBezTo>
                    <a:cubicBezTo>
                      <a:pt x="5849" y="8724"/>
                      <a:pt x="6016" y="8757"/>
                      <a:pt x="6150" y="8824"/>
                    </a:cubicBezTo>
                    <a:cubicBezTo>
                      <a:pt x="6818" y="9125"/>
                      <a:pt x="7520" y="9426"/>
                      <a:pt x="8222" y="9726"/>
                    </a:cubicBezTo>
                    <a:cubicBezTo>
                      <a:pt x="8356" y="9810"/>
                      <a:pt x="8498" y="9852"/>
                      <a:pt x="8640" y="9852"/>
                    </a:cubicBezTo>
                    <a:cubicBezTo>
                      <a:pt x="8782" y="9852"/>
                      <a:pt x="8924" y="9810"/>
                      <a:pt x="9057" y="9726"/>
                    </a:cubicBezTo>
                    <a:cubicBezTo>
                      <a:pt x="9325" y="9492"/>
                      <a:pt x="9258" y="9192"/>
                      <a:pt x="9191" y="8924"/>
                    </a:cubicBezTo>
                    <a:cubicBezTo>
                      <a:pt x="9024" y="8156"/>
                      <a:pt x="8824" y="7420"/>
                      <a:pt x="8623" y="6685"/>
                    </a:cubicBezTo>
                    <a:cubicBezTo>
                      <a:pt x="8523" y="6418"/>
                      <a:pt x="8590" y="6117"/>
                      <a:pt x="8790" y="5916"/>
                    </a:cubicBezTo>
                    <a:cubicBezTo>
                      <a:pt x="9325" y="5315"/>
                      <a:pt x="9826" y="4713"/>
                      <a:pt x="10361" y="4112"/>
                    </a:cubicBezTo>
                    <a:cubicBezTo>
                      <a:pt x="10595" y="3944"/>
                      <a:pt x="10662" y="3610"/>
                      <a:pt x="10561" y="3376"/>
                    </a:cubicBezTo>
                    <a:cubicBezTo>
                      <a:pt x="10441" y="3136"/>
                      <a:pt x="10213" y="3004"/>
                      <a:pt x="9974" y="3004"/>
                    </a:cubicBezTo>
                    <a:cubicBezTo>
                      <a:pt x="9947" y="3004"/>
                      <a:pt x="9920" y="3005"/>
                      <a:pt x="9893" y="3009"/>
                    </a:cubicBezTo>
                    <a:cubicBezTo>
                      <a:pt x="9258" y="2975"/>
                      <a:pt x="8590" y="2942"/>
                      <a:pt x="7955" y="2908"/>
                    </a:cubicBezTo>
                    <a:cubicBezTo>
                      <a:pt x="7900" y="2915"/>
                      <a:pt x="7846" y="2919"/>
                      <a:pt x="7792" y="2919"/>
                    </a:cubicBezTo>
                    <a:cubicBezTo>
                      <a:pt x="7321" y="2919"/>
                      <a:pt x="6898" y="2660"/>
                      <a:pt x="6718" y="2240"/>
                    </a:cubicBezTo>
                    <a:cubicBezTo>
                      <a:pt x="6417" y="1605"/>
                      <a:pt x="6016" y="1037"/>
                      <a:pt x="5649" y="435"/>
                    </a:cubicBezTo>
                    <a:cubicBezTo>
                      <a:pt x="5548" y="168"/>
                      <a:pt x="5314" y="1"/>
                      <a:pt x="5014" y="1"/>
                    </a:cubicBezTo>
                    <a:close/>
                  </a:path>
                </a:pathLst>
              </a:custGeom>
              <a:solidFill>
                <a:schemeClr val="accent3"/>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3" name="Google Shape;1243;p41"/>
              <p:cNvSpPr/>
              <p:nvPr/>
            </p:nvSpPr>
            <p:spPr>
              <a:xfrm>
                <a:off x="2833356" y="4027930"/>
                <a:ext cx="207429" cy="202235"/>
              </a:xfrm>
              <a:custGeom>
                <a:avLst/>
                <a:gdLst/>
                <a:ahLst/>
                <a:cxnLst/>
                <a:rect l="l" t="t" r="r" b="b"/>
                <a:pathLst>
                  <a:path w="10662" h="10395" extrusionOk="0">
                    <a:moveTo>
                      <a:pt x="10562" y="3376"/>
                    </a:moveTo>
                    <a:cubicBezTo>
                      <a:pt x="10428" y="3142"/>
                      <a:pt x="10161" y="2975"/>
                      <a:pt x="9893" y="3008"/>
                    </a:cubicBezTo>
                    <a:cubicBezTo>
                      <a:pt x="9258" y="2975"/>
                      <a:pt x="8590" y="2941"/>
                      <a:pt x="7955" y="2908"/>
                    </a:cubicBezTo>
                    <a:cubicBezTo>
                      <a:pt x="7420" y="2975"/>
                      <a:pt x="6919" y="2708"/>
                      <a:pt x="6718" y="2240"/>
                    </a:cubicBezTo>
                    <a:cubicBezTo>
                      <a:pt x="6417" y="1605"/>
                      <a:pt x="6016" y="1036"/>
                      <a:pt x="5649" y="435"/>
                    </a:cubicBezTo>
                    <a:cubicBezTo>
                      <a:pt x="5548" y="168"/>
                      <a:pt x="5314" y="0"/>
                      <a:pt x="5014" y="0"/>
                    </a:cubicBezTo>
                    <a:lnTo>
                      <a:pt x="4980" y="0"/>
                    </a:lnTo>
                    <a:cubicBezTo>
                      <a:pt x="4713" y="34"/>
                      <a:pt x="4479" y="234"/>
                      <a:pt x="4412" y="502"/>
                    </a:cubicBezTo>
                    <a:cubicBezTo>
                      <a:pt x="4178" y="1170"/>
                      <a:pt x="3877" y="1805"/>
                      <a:pt x="3677" y="2474"/>
                    </a:cubicBezTo>
                    <a:cubicBezTo>
                      <a:pt x="3543" y="2975"/>
                      <a:pt x="3109" y="3309"/>
                      <a:pt x="2574" y="3343"/>
                    </a:cubicBezTo>
                    <a:cubicBezTo>
                      <a:pt x="1939" y="3476"/>
                      <a:pt x="1304" y="3610"/>
                      <a:pt x="669" y="3777"/>
                    </a:cubicBezTo>
                    <a:cubicBezTo>
                      <a:pt x="402" y="3777"/>
                      <a:pt x="168" y="3978"/>
                      <a:pt x="67" y="4245"/>
                    </a:cubicBezTo>
                    <a:cubicBezTo>
                      <a:pt x="1" y="4512"/>
                      <a:pt x="134" y="4813"/>
                      <a:pt x="368" y="4947"/>
                    </a:cubicBezTo>
                    <a:cubicBezTo>
                      <a:pt x="1003" y="5448"/>
                      <a:pt x="1605" y="5949"/>
                      <a:pt x="2206" y="6451"/>
                    </a:cubicBezTo>
                    <a:cubicBezTo>
                      <a:pt x="2440" y="6618"/>
                      <a:pt x="2574" y="6919"/>
                      <a:pt x="2507" y="7186"/>
                    </a:cubicBezTo>
                    <a:cubicBezTo>
                      <a:pt x="2440" y="7955"/>
                      <a:pt x="2373" y="8723"/>
                      <a:pt x="2307" y="9492"/>
                    </a:cubicBezTo>
                    <a:cubicBezTo>
                      <a:pt x="2307" y="9793"/>
                      <a:pt x="2273" y="10094"/>
                      <a:pt x="2574" y="10261"/>
                    </a:cubicBezTo>
                    <a:cubicBezTo>
                      <a:pt x="2841" y="10394"/>
                      <a:pt x="3176" y="10361"/>
                      <a:pt x="3376" y="10127"/>
                    </a:cubicBezTo>
                    <a:cubicBezTo>
                      <a:pt x="4011" y="9726"/>
                      <a:pt x="4679" y="9291"/>
                      <a:pt x="5314" y="8890"/>
                    </a:cubicBezTo>
                    <a:cubicBezTo>
                      <a:pt x="5548" y="8723"/>
                      <a:pt x="5883" y="8690"/>
                      <a:pt x="6150" y="8824"/>
                    </a:cubicBezTo>
                    <a:cubicBezTo>
                      <a:pt x="6852" y="9124"/>
                      <a:pt x="7554" y="9425"/>
                      <a:pt x="8222" y="9726"/>
                    </a:cubicBezTo>
                    <a:cubicBezTo>
                      <a:pt x="8489" y="9893"/>
                      <a:pt x="8824" y="9893"/>
                      <a:pt x="9058" y="9726"/>
                    </a:cubicBezTo>
                    <a:cubicBezTo>
                      <a:pt x="9325" y="9492"/>
                      <a:pt x="9258" y="9191"/>
                      <a:pt x="9191" y="8924"/>
                    </a:cubicBezTo>
                    <a:cubicBezTo>
                      <a:pt x="9024" y="8155"/>
                      <a:pt x="8824" y="7420"/>
                      <a:pt x="8623" y="6685"/>
                    </a:cubicBezTo>
                    <a:cubicBezTo>
                      <a:pt x="8523" y="6417"/>
                      <a:pt x="8590" y="6116"/>
                      <a:pt x="8790" y="5916"/>
                    </a:cubicBezTo>
                    <a:cubicBezTo>
                      <a:pt x="9325" y="5314"/>
                      <a:pt x="9826" y="4713"/>
                      <a:pt x="10361" y="4111"/>
                    </a:cubicBezTo>
                    <a:cubicBezTo>
                      <a:pt x="10595" y="3944"/>
                      <a:pt x="10662" y="3643"/>
                      <a:pt x="10562" y="3376"/>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44" name="Google Shape;1244;p41"/>
            <p:cNvGrpSpPr/>
            <p:nvPr/>
          </p:nvGrpSpPr>
          <p:grpSpPr>
            <a:xfrm>
              <a:off x="1428677" y="2977179"/>
              <a:ext cx="1316189" cy="1344115"/>
              <a:chOff x="1428677" y="2977179"/>
              <a:chExt cx="1316189" cy="1344115"/>
            </a:xfrm>
          </p:grpSpPr>
          <p:sp>
            <p:nvSpPr>
              <p:cNvPr id="1245" name="Google Shape;1245;p41"/>
              <p:cNvSpPr/>
              <p:nvPr/>
            </p:nvSpPr>
            <p:spPr>
              <a:xfrm>
                <a:off x="1428677" y="2979972"/>
                <a:ext cx="1316189" cy="1341322"/>
              </a:xfrm>
              <a:custGeom>
                <a:avLst/>
                <a:gdLst/>
                <a:ahLst/>
                <a:cxnLst/>
                <a:rect l="l" t="t" r="r" b="b"/>
                <a:pathLst>
                  <a:path w="67445" h="68122" extrusionOk="0">
                    <a:moveTo>
                      <a:pt x="38809" y="1"/>
                    </a:moveTo>
                    <a:cubicBezTo>
                      <a:pt x="37285" y="1"/>
                      <a:pt x="36224" y="899"/>
                      <a:pt x="35260" y="2062"/>
                    </a:cubicBezTo>
                    <a:cubicBezTo>
                      <a:pt x="32419" y="5538"/>
                      <a:pt x="29311" y="8846"/>
                      <a:pt x="26737" y="12556"/>
                    </a:cubicBezTo>
                    <a:cubicBezTo>
                      <a:pt x="24989" y="15125"/>
                      <a:pt x="22864" y="15952"/>
                      <a:pt x="20328" y="15952"/>
                    </a:cubicBezTo>
                    <a:cubicBezTo>
                      <a:pt x="19663" y="15952"/>
                      <a:pt x="18970" y="15895"/>
                      <a:pt x="18248" y="15798"/>
                    </a:cubicBezTo>
                    <a:cubicBezTo>
                      <a:pt x="14071" y="15230"/>
                      <a:pt x="9893" y="14895"/>
                      <a:pt x="5715" y="14428"/>
                    </a:cubicBezTo>
                    <a:cubicBezTo>
                      <a:pt x="5390" y="14397"/>
                      <a:pt x="5069" y="14379"/>
                      <a:pt x="4753" y="14379"/>
                    </a:cubicBezTo>
                    <a:cubicBezTo>
                      <a:pt x="3316" y="14379"/>
                      <a:pt x="2007" y="14756"/>
                      <a:pt x="1103" y="16099"/>
                    </a:cubicBezTo>
                    <a:cubicBezTo>
                      <a:pt x="0" y="17836"/>
                      <a:pt x="468" y="19441"/>
                      <a:pt x="1571" y="21112"/>
                    </a:cubicBezTo>
                    <a:cubicBezTo>
                      <a:pt x="4378" y="25423"/>
                      <a:pt x="7052" y="29801"/>
                      <a:pt x="9826" y="34113"/>
                    </a:cubicBezTo>
                    <a:cubicBezTo>
                      <a:pt x="10896" y="35784"/>
                      <a:pt x="11096" y="37288"/>
                      <a:pt x="10227" y="39126"/>
                    </a:cubicBezTo>
                    <a:cubicBezTo>
                      <a:pt x="8155" y="43671"/>
                      <a:pt x="6217" y="48250"/>
                      <a:pt x="4378" y="52862"/>
                    </a:cubicBezTo>
                    <a:cubicBezTo>
                      <a:pt x="3710" y="54600"/>
                      <a:pt x="2908" y="56505"/>
                      <a:pt x="4445" y="58176"/>
                    </a:cubicBezTo>
                    <a:cubicBezTo>
                      <a:pt x="5277" y="59083"/>
                      <a:pt x="6238" y="59392"/>
                      <a:pt x="7254" y="59392"/>
                    </a:cubicBezTo>
                    <a:cubicBezTo>
                      <a:pt x="8034" y="59392"/>
                      <a:pt x="8846" y="59210"/>
                      <a:pt x="9659" y="58978"/>
                    </a:cubicBezTo>
                    <a:cubicBezTo>
                      <a:pt x="14405" y="57708"/>
                      <a:pt x="19151" y="56505"/>
                      <a:pt x="23896" y="55235"/>
                    </a:cubicBezTo>
                    <a:cubicBezTo>
                      <a:pt x="24423" y="55065"/>
                      <a:pt x="24970" y="54981"/>
                      <a:pt x="25515" y="54981"/>
                    </a:cubicBezTo>
                    <a:cubicBezTo>
                      <a:pt x="25939" y="54981"/>
                      <a:pt x="26361" y="55032"/>
                      <a:pt x="26771" y="55134"/>
                    </a:cubicBezTo>
                    <a:cubicBezTo>
                      <a:pt x="27706" y="55368"/>
                      <a:pt x="28575" y="55836"/>
                      <a:pt x="29277" y="56505"/>
                    </a:cubicBezTo>
                    <a:cubicBezTo>
                      <a:pt x="32953" y="59746"/>
                      <a:pt x="36663" y="62955"/>
                      <a:pt x="40306" y="66230"/>
                    </a:cubicBezTo>
                    <a:cubicBezTo>
                      <a:pt x="41440" y="67235"/>
                      <a:pt x="42614" y="68122"/>
                      <a:pt x="44027" y="68122"/>
                    </a:cubicBezTo>
                    <a:cubicBezTo>
                      <a:pt x="44446" y="68122"/>
                      <a:pt x="44886" y="68044"/>
                      <a:pt x="45353" y="67868"/>
                    </a:cubicBezTo>
                    <a:cubicBezTo>
                      <a:pt x="47458" y="67032"/>
                      <a:pt x="47625" y="64994"/>
                      <a:pt x="47792" y="63155"/>
                    </a:cubicBezTo>
                    <a:cubicBezTo>
                      <a:pt x="48193" y="58176"/>
                      <a:pt x="48528" y="53196"/>
                      <a:pt x="48695" y="48216"/>
                    </a:cubicBezTo>
                    <a:cubicBezTo>
                      <a:pt x="48795" y="46178"/>
                      <a:pt x="49631" y="44874"/>
                      <a:pt x="51302" y="43905"/>
                    </a:cubicBezTo>
                    <a:cubicBezTo>
                      <a:pt x="55747" y="41298"/>
                      <a:pt x="60091" y="38591"/>
                      <a:pt x="64536" y="36018"/>
                    </a:cubicBezTo>
                    <a:cubicBezTo>
                      <a:pt x="66274" y="35048"/>
                      <a:pt x="67444" y="33812"/>
                      <a:pt x="67210" y="31773"/>
                    </a:cubicBezTo>
                    <a:cubicBezTo>
                      <a:pt x="66976" y="29835"/>
                      <a:pt x="65539" y="28865"/>
                      <a:pt x="63868" y="28230"/>
                    </a:cubicBezTo>
                    <a:cubicBezTo>
                      <a:pt x="59924" y="26726"/>
                      <a:pt x="56014" y="25156"/>
                      <a:pt x="52070" y="23819"/>
                    </a:cubicBezTo>
                    <a:cubicBezTo>
                      <a:pt x="48728" y="22649"/>
                      <a:pt x="46456" y="20978"/>
                      <a:pt x="45921" y="17101"/>
                    </a:cubicBezTo>
                    <a:cubicBezTo>
                      <a:pt x="45286" y="12656"/>
                      <a:pt x="44016" y="8311"/>
                      <a:pt x="43013" y="3900"/>
                    </a:cubicBezTo>
                    <a:cubicBezTo>
                      <a:pt x="42612" y="2162"/>
                      <a:pt x="41944" y="725"/>
                      <a:pt x="39972" y="157"/>
                    </a:cubicBezTo>
                    <a:lnTo>
                      <a:pt x="39805" y="123"/>
                    </a:lnTo>
                    <a:lnTo>
                      <a:pt x="39671" y="90"/>
                    </a:lnTo>
                    <a:cubicBezTo>
                      <a:pt x="39368" y="29"/>
                      <a:pt x="39081" y="1"/>
                      <a:pt x="38809"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6" name="Google Shape;1246;p41"/>
              <p:cNvSpPr/>
              <p:nvPr/>
            </p:nvSpPr>
            <p:spPr>
              <a:xfrm>
                <a:off x="1430601" y="2977179"/>
                <a:ext cx="1312142" cy="1342045"/>
              </a:xfrm>
              <a:custGeom>
                <a:avLst/>
                <a:gdLst/>
                <a:ahLst/>
                <a:cxnLst/>
                <a:rect l="l" t="t" r="r" b="b"/>
                <a:pathLst>
                  <a:path w="67445" h="68982" extrusionOk="0">
                    <a:moveTo>
                      <a:pt x="1137" y="16410"/>
                    </a:moveTo>
                    <a:cubicBezTo>
                      <a:pt x="2173" y="14773"/>
                      <a:pt x="3911" y="14572"/>
                      <a:pt x="5715" y="14739"/>
                    </a:cubicBezTo>
                    <a:cubicBezTo>
                      <a:pt x="9893" y="15140"/>
                      <a:pt x="14071" y="15508"/>
                      <a:pt x="18248" y="16076"/>
                    </a:cubicBezTo>
                    <a:cubicBezTo>
                      <a:pt x="21724" y="16544"/>
                      <a:pt x="24532" y="16076"/>
                      <a:pt x="26771" y="12868"/>
                    </a:cubicBezTo>
                    <a:cubicBezTo>
                      <a:pt x="29311" y="9158"/>
                      <a:pt x="32419" y="5849"/>
                      <a:pt x="35293" y="2373"/>
                    </a:cubicBezTo>
                    <a:cubicBezTo>
                      <a:pt x="36429" y="970"/>
                      <a:pt x="37666" y="0"/>
                      <a:pt x="39671" y="402"/>
                    </a:cubicBezTo>
                    <a:lnTo>
                      <a:pt x="39838" y="435"/>
                    </a:lnTo>
                    <a:lnTo>
                      <a:pt x="39972" y="468"/>
                    </a:lnTo>
                    <a:cubicBezTo>
                      <a:pt x="41944" y="1003"/>
                      <a:pt x="42612" y="2440"/>
                      <a:pt x="43013" y="4212"/>
                    </a:cubicBezTo>
                    <a:cubicBezTo>
                      <a:pt x="44016" y="8590"/>
                      <a:pt x="45286" y="12934"/>
                      <a:pt x="45921" y="17379"/>
                    </a:cubicBezTo>
                    <a:cubicBezTo>
                      <a:pt x="46456" y="21290"/>
                      <a:pt x="48762" y="22961"/>
                      <a:pt x="52070" y="24097"/>
                    </a:cubicBezTo>
                    <a:cubicBezTo>
                      <a:pt x="56048" y="25467"/>
                      <a:pt x="59924" y="27005"/>
                      <a:pt x="63868" y="28509"/>
                    </a:cubicBezTo>
                    <a:cubicBezTo>
                      <a:pt x="65539" y="29144"/>
                      <a:pt x="67010" y="30113"/>
                      <a:pt x="67210" y="32051"/>
                    </a:cubicBezTo>
                    <a:cubicBezTo>
                      <a:pt x="67444" y="34090"/>
                      <a:pt x="66274" y="35327"/>
                      <a:pt x="64570" y="36329"/>
                    </a:cubicBezTo>
                    <a:cubicBezTo>
                      <a:pt x="60125" y="38903"/>
                      <a:pt x="55780" y="41610"/>
                      <a:pt x="51335" y="44217"/>
                    </a:cubicBezTo>
                    <a:cubicBezTo>
                      <a:pt x="49631" y="45219"/>
                      <a:pt x="48795" y="46523"/>
                      <a:pt x="48695" y="48561"/>
                    </a:cubicBezTo>
                    <a:cubicBezTo>
                      <a:pt x="48528" y="53541"/>
                      <a:pt x="48194" y="58521"/>
                      <a:pt x="47793" y="63467"/>
                    </a:cubicBezTo>
                    <a:cubicBezTo>
                      <a:pt x="47625" y="65305"/>
                      <a:pt x="47458" y="67377"/>
                      <a:pt x="45353" y="68213"/>
                    </a:cubicBezTo>
                    <a:cubicBezTo>
                      <a:pt x="43314" y="68982"/>
                      <a:pt x="41777" y="67879"/>
                      <a:pt x="40306" y="66575"/>
                    </a:cubicBezTo>
                    <a:cubicBezTo>
                      <a:pt x="36663" y="63300"/>
                      <a:pt x="32954" y="60092"/>
                      <a:pt x="29277" y="56816"/>
                    </a:cubicBezTo>
                    <a:cubicBezTo>
                      <a:pt x="27840" y="55479"/>
                      <a:pt x="25802" y="54978"/>
                      <a:pt x="23897" y="55580"/>
                    </a:cubicBezTo>
                    <a:cubicBezTo>
                      <a:pt x="19151" y="56816"/>
                      <a:pt x="14405" y="58053"/>
                      <a:pt x="9659" y="59323"/>
                    </a:cubicBezTo>
                    <a:cubicBezTo>
                      <a:pt x="7788" y="59858"/>
                      <a:pt x="5916" y="60125"/>
                      <a:pt x="4445" y="58521"/>
                    </a:cubicBezTo>
                    <a:cubicBezTo>
                      <a:pt x="2908" y="56850"/>
                      <a:pt x="3677" y="54945"/>
                      <a:pt x="4379" y="53240"/>
                    </a:cubicBezTo>
                    <a:cubicBezTo>
                      <a:pt x="6250" y="48628"/>
                      <a:pt x="8189" y="44049"/>
                      <a:pt x="10227" y="39504"/>
                    </a:cubicBezTo>
                    <a:cubicBezTo>
                      <a:pt x="11063" y="37633"/>
                      <a:pt x="10896" y="36129"/>
                      <a:pt x="9826" y="34491"/>
                    </a:cubicBezTo>
                    <a:cubicBezTo>
                      <a:pt x="7052" y="30079"/>
                      <a:pt x="4379" y="25701"/>
                      <a:pt x="1571" y="21423"/>
                    </a:cubicBezTo>
                    <a:cubicBezTo>
                      <a:pt x="502" y="19752"/>
                      <a:pt x="0" y="18115"/>
                      <a:pt x="1137" y="1641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7" name="Google Shape;1247;p41"/>
              <p:cNvSpPr/>
              <p:nvPr/>
            </p:nvSpPr>
            <p:spPr>
              <a:xfrm>
                <a:off x="1703691" y="3677442"/>
                <a:ext cx="154765" cy="118364"/>
              </a:xfrm>
              <a:custGeom>
                <a:avLst/>
                <a:gdLst/>
                <a:ahLst/>
                <a:cxnLst/>
                <a:rect l="l" t="t" r="r" b="b"/>
                <a:pathLst>
                  <a:path w="7955" h="6084" extrusionOk="0">
                    <a:moveTo>
                      <a:pt x="7587" y="3978"/>
                    </a:moveTo>
                    <a:cubicBezTo>
                      <a:pt x="7253" y="5382"/>
                      <a:pt x="5381" y="6084"/>
                      <a:pt x="3376" y="5582"/>
                    </a:cubicBezTo>
                    <a:cubicBezTo>
                      <a:pt x="1371" y="5081"/>
                      <a:pt x="0" y="3510"/>
                      <a:pt x="335" y="2106"/>
                    </a:cubicBezTo>
                    <a:cubicBezTo>
                      <a:pt x="669" y="736"/>
                      <a:pt x="2574" y="1"/>
                      <a:pt x="4579" y="502"/>
                    </a:cubicBezTo>
                    <a:cubicBezTo>
                      <a:pt x="6584" y="1037"/>
                      <a:pt x="7955" y="2574"/>
                      <a:pt x="7587" y="3978"/>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8" name="Google Shape;1248;p41"/>
              <p:cNvSpPr/>
              <p:nvPr/>
            </p:nvSpPr>
            <p:spPr>
              <a:xfrm>
                <a:off x="2195241" y="3804250"/>
                <a:ext cx="154765" cy="118345"/>
              </a:xfrm>
              <a:custGeom>
                <a:avLst/>
                <a:gdLst/>
                <a:ahLst/>
                <a:cxnLst/>
                <a:rect l="l" t="t" r="r" b="b"/>
                <a:pathLst>
                  <a:path w="7955" h="6083" extrusionOk="0">
                    <a:moveTo>
                      <a:pt x="7621" y="3977"/>
                    </a:moveTo>
                    <a:cubicBezTo>
                      <a:pt x="7286" y="5381"/>
                      <a:pt x="5381" y="6083"/>
                      <a:pt x="3376" y="5581"/>
                    </a:cubicBezTo>
                    <a:cubicBezTo>
                      <a:pt x="1371" y="5047"/>
                      <a:pt x="1" y="3476"/>
                      <a:pt x="335" y="2106"/>
                    </a:cubicBezTo>
                    <a:cubicBezTo>
                      <a:pt x="669" y="735"/>
                      <a:pt x="2574" y="0"/>
                      <a:pt x="4579" y="501"/>
                    </a:cubicBezTo>
                    <a:cubicBezTo>
                      <a:pt x="6585" y="1003"/>
                      <a:pt x="7955" y="2573"/>
                      <a:pt x="7621" y="3977"/>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49" name="Google Shape;1249;p41"/>
              <p:cNvSpPr/>
              <p:nvPr/>
            </p:nvSpPr>
            <p:spPr>
              <a:xfrm>
                <a:off x="1754410" y="3442076"/>
                <a:ext cx="282195" cy="255969"/>
              </a:xfrm>
              <a:custGeom>
                <a:avLst/>
                <a:gdLst/>
                <a:ahLst/>
                <a:cxnLst/>
                <a:rect l="l" t="t" r="r" b="b"/>
                <a:pathLst>
                  <a:path w="14505" h="13157" extrusionOk="0">
                    <a:moveTo>
                      <a:pt x="7074" y="1"/>
                    </a:moveTo>
                    <a:cubicBezTo>
                      <a:pt x="4174" y="1"/>
                      <a:pt x="1529" y="1978"/>
                      <a:pt x="802" y="4913"/>
                    </a:cubicBezTo>
                    <a:cubicBezTo>
                      <a:pt x="0" y="8489"/>
                      <a:pt x="2206" y="12032"/>
                      <a:pt x="5749" y="12934"/>
                    </a:cubicBezTo>
                    <a:cubicBezTo>
                      <a:pt x="6313" y="13085"/>
                      <a:pt x="6879" y="13157"/>
                      <a:pt x="7435" y="13157"/>
                    </a:cubicBezTo>
                    <a:cubicBezTo>
                      <a:pt x="10339" y="13157"/>
                      <a:pt x="12979" y="11200"/>
                      <a:pt x="13736" y="8256"/>
                    </a:cubicBezTo>
                    <a:cubicBezTo>
                      <a:pt x="14505" y="4679"/>
                      <a:pt x="12333" y="1137"/>
                      <a:pt x="8790" y="234"/>
                    </a:cubicBezTo>
                    <a:cubicBezTo>
                      <a:pt x="8217" y="76"/>
                      <a:pt x="7641" y="1"/>
                      <a:pt x="707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0" name="Google Shape;1250;p41"/>
              <p:cNvSpPr/>
              <p:nvPr/>
            </p:nvSpPr>
            <p:spPr>
              <a:xfrm>
                <a:off x="1754410" y="3435578"/>
                <a:ext cx="197021" cy="260094"/>
              </a:xfrm>
              <a:custGeom>
                <a:avLst/>
                <a:gdLst/>
                <a:ahLst/>
                <a:cxnLst/>
                <a:rect l="l" t="t" r="r" b="b"/>
                <a:pathLst>
                  <a:path w="10127" h="13369" extrusionOk="0">
                    <a:moveTo>
                      <a:pt x="802" y="5247"/>
                    </a:moveTo>
                    <a:cubicBezTo>
                      <a:pt x="0" y="8823"/>
                      <a:pt x="2206" y="12366"/>
                      <a:pt x="5749" y="13268"/>
                    </a:cubicBezTo>
                    <a:cubicBezTo>
                      <a:pt x="5916" y="13302"/>
                      <a:pt x="6083" y="13335"/>
                      <a:pt x="6216" y="13369"/>
                    </a:cubicBezTo>
                    <a:cubicBezTo>
                      <a:pt x="10127" y="8389"/>
                      <a:pt x="9158" y="3409"/>
                      <a:pt x="7888" y="401"/>
                    </a:cubicBezTo>
                    <a:cubicBezTo>
                      <a:pt x="4646" y="0"/>
                      <a:pt x="1604" y="2072"/>
                      <a:pt x="802" y="5247"/>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1" name="Google Shape;1251;p41"/>
              <p:cNvSpPr/>
              <p:nvPr/>
            </p:nvSpPr>
            <p:spPr>
              <a:xfrm>
                <a:off x="2104872" y="3531763"/>
                <a:ext cx="282195" cy="256008"/>
              </a:xfrm>
              <a:custGeom>
                <a:avLst/>
                <a:gdLst/>
                <a:ahLst/>
                <a:cxnLst/>
                <a:rect l="l" t="t" r="r" b="b"/>
                <a:pathLst>
                  <a:path w="14505" h="13159" extrusionOk="0">
                    <a:moveTo>
                      <a:pt x="7040" y="1"/>
                    </a:moveTo>
                    <a:cubicBezTo>
                      <a:pt x="4165" y="1"/>
                      <a:pt x="1528" y="1957"/>
                      <a:pt x="802" y="4916"/>
                    </a:cubicBezTo>
                    <a:cubicBezTo>
                      <a:pt x="0" y="8492"/>
                      <a:pt x="2206" y="12034"/>
                      <a:pt x="5749" y="12937"/>
                    </a:cubicBezTo>
                    <a:cubicBezTo>
                      <a:pt x="6312" y="13087"/>
                      <a:pt x="6878" y="13159"/>
                      <a:pt x="7434" y="13159"/>
                    </a:cubicBezTo>
                    <a:cubicBezTo>
                      <a:pt x="10337" y="13159"/>
                      <a:pt x="12973" y="11198"/>
                      <a:pt x="13703" y="8224"/>
                    </a:cubicBezTo>
                    <a:cubicBezTo>
                      <a:pt x="14505" y="4682"/>
                      <a:pt x="12332" y="1106"/>
                      <a:pt x="8756" y="237"/>
                    </a:cubicBezTo>
                    <a:cubicBezTo>
                      <a:pt x="8183" y="77"/>
                      <a:pt x="7607" y="1"/>
                      <a:pt x="704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2" name="Google Shape;1252;p41"/>
              <p:cNvSpPr/>
              <p:nvPr/>
            </p:nvSpPr>
            <p:spPr>
              <a:xfrm>
                <a:off x="2104872" y="3525304"/>
                <a:ext cx="197021" cy="260094"/>
              </a:xfrm>
              <a:custGeom>
                <a:avLst/>
                <a:gdLst/>
                <a:ahLst/>
                <a:cxnLst/>
                <a:rect l="l" t="t" r="r" b="b"/>
                <a:pathLst>
                  <a:path w="10127" h="13369" extrusionOk="0">
                    <a:moveTo>
                      <a:pt x="802" y="5248"/>
                    </a:moveTo>
                    <a:cubicBezTo>
                      <a:pt x="0" y="8824"/>
                      <a:pt x="2206" y="12366"/>
                      <a:pt x="5749" y="13269"/>
                    </a:cubicBezTo>
                    <a:cubicBezTo>
                      <a:pt x="5916" y="13302"/>
                      <a:pt x="6049" y="13335"/>
                      <a:pt x="6216" y="13369"/>
                    </a:cubicBezTo>
                    <a:cubicBezTo>
                      <a:pt x="10127" y="8356"/>
                      <a:pt x="9124" y="3409"/>
                      <a:pt x="7854" y="401"/>
                    </a:cubicBezTo>
                    <a:cubicBezTo>
                      <a:pt x="4612" y="0"/>
                      <a:pt x="1571" y="2073"/>
                      <a:pt x="802" y="5248"/>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3" name="Google Shape;1253;p41"/>
              <p:cNvSpPr/>
              <p:nvPr/>
            </p:nvSpPr>
            <p:spPr>
              <a:xfrm>
                <a:off x="1822016" y="3360793"/>
                <a:ext cx="132022" cy="47490"/>
              </a:xfrm>
              <a:custGeom>
                <a:avLst/>
                <a:gdLst/>
                <a:ahLst/>
                <a:cxnLst/>
                <a:rect l="l" t="t" r="r" b="b"/>
                <a:pathLst>
                  <a:path w="6786" h="2441" extrusionOk="0">
                    <a:moveTo>
                      <a:pt x="2875" y="1"/>
                    </a:moveTo>
                    <a:cubicBezTo>
                      <a:pt x="2207" y="1"/>
                      <a:pt x="1538" y="68"/>
                      <a:pt x="903" y="168"/>
                    </a:cubicBezTo>
                    <a:cubicBezTo>
                      <a:pt x="369" y="302"/>
                      <a:pt x="34" y="770"/>
                      <a:pt x="68" y="1304"/>
                    </a:cubicBezTo>
                    <a:cubicBezTo>
                      <a:pt x="1" y="1739"/>
                      <a:pt x="268" y="2106"/>
                      <a:pt x="669" y="2274"/>
                    </a:cubicBezTo>
                    <a:lnTo>
                      <a:pt x="1037" y="2274"/>
                    </a:lnTo>
                    <a:cubicBezTo>
                      <a:pt x="1605" y="2173"/>
                      <a:pt x="2207" y="2106"/>
                      <a:pt x="2808" y="2106"/>
                    </a:cubicBezTo>
                    <a:cubicBezTo>
                      <a:pt x="3644" y="2106"/>
                      <a:pt x="4446" y="2207"/>
                      <a:pt x="5248" y="2407"/>
                    </a:cubicBezTo>
                    <a:cubicBezTo>
                      <a:pt x="5315" y="2441"/>
                      <a:pt x="5382" y="2441"/>
                      <a:pt x="5449" y="2441"/>
                    </a:cubicBezTo>
                    <a:cubicBezTo>
                      <a:pt x="6585" y="2307"/>
                      <a:pt x="6785" y="770"/>
                      <a:pt x="5716" y="369"/>
                    </a:cubicBezTo>
                    <a:cubicBezTo>
                      <a:pt x="4780" y="101"/>
                      <a:pt x="3844" y="1"/>
                      <a:pt x="287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4" name="Google Shape;1254;p41"/>
              <p:cNvSpPr/>
              <p:nvPr/>
            </p:nvSpPr>
            <p:spPr>
              <a:xfrm>
                <a:off x="2247263" y="3455733"/>
                <a:ext cx="121613" cy="78695"/>
              </a:xfrm>
              <a:custGeom>
                <a:avLst/>
                <a:gdLst/>
                <a:ahLst/>
                <a:cxnLst/>
                <a:rect l="l" t="t" r="r" b="b"/>
                <a:pathLst>
                  <a:path w="6251" h="4045" extrusionOk="0">
                    <a:moveTo>
                      <a:pt x="1203" y="0"/>
                    </a:moveTo>
                    <a:cubicBezTo>
                      <a:pt x="769" y="0"/>
                      <a:pt x="368" y="268"/>
                      <a:pt x="201" y="669"/>
                    </a:cubicBezTo>
                    <a:cubicBezTo>
                      <a:pt x="0" y="1036"/>
                      <a:pt x="67" y="1504"/>
                      <a:pt x="368" y="1805"/>
                    </a:cubicBezTo>
                    <a:cubicBezTo>
                      <a:pt x="468" y="1872"/>
                      <a:pt x="568" y="1905"/>
                      <a:pt x="702" y="1939"/>
                    </a:cubicBezTo>
                    <a:cubicBezTo>
                      <a:pt x="2072" y="2306"/>
                      <a:pt x="3376" y="2941"/>
                      <a:pt x="4512" y="3844"/>
                    </a:cubicBezTo>
                    <a:cubicBezTo>
                      <a:pt x="4646" y="3977"/>
                      <a:pt x="4846" y="4044"/>
                      <a:pt x="5047" y="4044"/>
                    </a:cubicBezTo>
                    <a:cubicBezTo>
                      <a:pt x="5348" y="4044"/>
                      <a:pt x="5682" y="3877"/>
                      <a:pt x="5882" y="3610"/>
                    </a:cubicBezTo>
                    <a:cubicBezTo>
                      <a:pt x="6250" y="3209"/>
                      <a:pt x="6217" y="2574"/>
                      <a:pt x="5816" y="2206"/>
                    </a:cubicBezTo>
                    <a:cubicBezTo>
                      <a:pt x="4512" y="1170"/>
                      <a:pt x="3042" y="435"/>
                      <a:pt x="1437" y="34"/>
                    </a:cubicBezTo>
                    <a:cubicBezTo>
                      <a:pt x="1371" y="0"/>
                      <a:pt x="1270" y="0"/>
                      <a:pt x="120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5" name="Google Shape;1255;p41"/>
              <p:cNvSpPr/>
              <p:nvPr/>
            </p:nvSpPr>
            <p:spPr>
              <a:xfrm>
                <a:off x="1981333" y="3706878"/>
                <a:ext cx="122352" cy="113890"/>
              </a:xfrm>
              <a:custGeom>
                <a:avLst/>
                <a:gdLst/>
                <a:ahLst/>
                <a:cxnLst/>
                <a:rect l="l" t="t" r="r" b="b"/>
                <a:pathLst>
                  <a:path w="6289" h="5854" extrusionOk="0">
                    <a:moveTo>
                      <a:pt x="1326" y="0"/>
                    </a:moveTo>
                    <a:cubicBezTo>
                      <a:pt x="988" y="0"/>
                      <a:pt x="655" y="180"/>
                      <a:pt x="535" y="593"/>
                    </a:cubicBezTo>
                    <a:cubicBezTo>
                      <a:pt x="0" y="2532"/>
                      <a:pt x="0" y="5139"/>
                      <a:pt x="2373" y="5740"/>
                    </a:cubicBezTo>
                    <a:cubicBezTo>
                      <a:pt x="2658" y="5818"/>
                      <a:pt x="2920" y="5854"/>
                      <a:pt x="3162" y="5854"/>
                    </a:cubicBezTo>
                    <a:cubicBezTo>
                      <a:pt x="5212" y="5854"/>
                      <a:pt x="5761" y="3263"/>
                      <a:pt x="6150" y="1529"/>
                    </a:cubicBezTo>
                    <a:cubicBezTo>
                      <a:pt x="6289" y="912"/>
                      <a:pt x="5777" y="509"/>
                      <a:pt x="5290" y="509"/>
                    </a:cubicBezTo>
                    <a:cubicBezTo>
                      <a:pt x="4959" y="509"/>
                      <a:pt x="4640" y="695"/>
                      <a:pt x="4545" y="1128"/>
                    </a:cubicBezTo>
                    <a:cubicBezTo>
                      <a:pt x="4311" y="2064"/>
                      <a:pt x="4245" y="4136"/>
                      <a:pt x="2941" y="4136"/>
                    </a:cubicBezTo>
                    <a:cubicBezTo>
                      <a:pt x="1404" y="4136"/>
                      <a:pt x="1905" y="1863"/>
                      <a:pt x="2172" y="1028"/>
                    </a:cubicBezTo>
                    <a:cubicBezTo>
                      <a:pt x="2353" y="406"/>
                      <a:pt x="1835" y="0"/>
                      <a:pt x="132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256" name="Google Shape;1256;p41"/>
            <p:cNvGrpSpPr/>
            <p:nvPr/>
          </p:nvGrpSpPr>
          <p:grpSpPr>
            <a:xfrm rot="2922877">
              <a:off x="3155412" y="840359"/>
              <a:ext cx="256719" cy="264599"/>
              <a:chOff x="1136563" y="3613697"/>
              <a:chExt cx="150874" cy="155472"/>
            </a:xfrm>
          </p:grpSpPr>
          <p:sp>
            <p:nvSpPr>
              <p:cNvPr id="1257" name="Google Shape;1257;p41"/>
              <p:cNvSpPr/>
              <p:nvPr/>
            </p:nvSpPr>
            <p:spPr>
              <a:xfrm>
                <a:off x="1136662" y="3613697"/>
                <a:ext cx="150675" cy="155472"/>
              </a:xfrm>
              <a:custGeom>
                <a:avLst/>
                <a:gdLst/>
                <a:ahLst/>
                <a:cxnLst/>
                <a:rect l="l" t="t" r="r" b="b"/>
                <a:pathLst>
                  <a:path w="7721" h="7896" extrusionOk="0">
                    <a:moveTo>
                      <a:pt x="2781" y="1"/>
                    </a:moveTo>
                    <a:cubicBezTo>
                      <a:pt x="2732" y="1"/>
                      <a:pt x="2684" y="9"/>
                      <a:pt x="2641" y="26"/>
                    </a:cubicBezTo>
                    <a:cubicBezTo>
                      <a:pt x="2440" y="93"/>
                      <a:pt x="2340" y="294"/>
                      <a:pt x="2340" y="494"/>
                    </a:cubicBezTo>
                    <a:cubicBezTo>
                      <a:pt x="2273" y="1029"/>
                      <a:pt x="2206" y="1530"/>
                      <a:pt x="2206" y="2065"/>
                    </a:cubicBezTo>
                    <a:cubicBezTo>
                      <a:pt x="2206" y="2433"/>
                      <a:pt x="1972" y="2800"/>
                      <a:pt x="1605" y="2934"/>
                    </a:cubicBezTo>
                    <a:cubicBezTo>
                      <a:pt x="1170" y="3134"/>
                      <a:pt x="736" y="3368"/>
                      <a:pt x="301" y="3602"/>
                    </a:cubicBezTo>
                    <a:cubicBezTo>
                      <a:pt x="134" y="3669"/>
                      <a:pt x="1" y="3870"/>
                      <a:pt x="1" y="4070"/>
                    </a:cubicBezTo>
                    <a:cubicBezTo>
                      <a:pt x="1" y="4271"/>
                      <a:pt x="134" y="4471"/>
                      <a:pt x="368" y="4538"/>
                    </a:cubicBezTo>
                    <a:cubicBezTo>
                      <a:pt x="903" y="4739"/>
                      <a:pt x="1438" y="5006"/>
                      <a:pt x="2006" y="5240"/>
                    </a:cubicBezTo>
                    <a:cubicBezTo>
                      <a:pt x="2206" y="5307"/>
                      <a:pt x="2340" y="5474"/>
                      <a:pt x="2374" y="5674"/>
                    </a:cubicBezTo>
                    <a:cubicBezTo>
                      <a:pt x="2474" y="6243"/>
                      <a:pt x="2574" y="6811"/>
                      <a:pt x="2708" y="7379"/>
                    </a:cubicBezTo>
                    <a:cubicBezTo>
                      <a:pt x="2741" y="7579"/>
                      <a:pt x="2808" y="7813"/>
                      <a:pt x="3075" y="7880"/>
                    </a:cubicBezTo>
                    <a:cubicBezTo>
                      <a:pt x="3112" y="7891"/>
                      <a:pt x="3146" y="7895"/>
                      <a:pt x="3179" y="7895"/>
                    </a:cubicBezTo>
                    <a:cubicBezTo>
                      <a:pt x="3360" y="7895"/>
                      <a:pt x="3497" y="7754"/>
                      <a:pt x="3610" y="7613"/>
                    </a:cubicBezTo>
                    <a:cubicBezTo>
                      <a:pt x="3978" y="7212"/>
                      <a:pt x="4345" y="6744"/>
                      <a:pt x="4746" y="6343"/>
                    </a:cubicBezTo>
                    <a:cubicBezTo>
                      <a:pt x="4813" y="6243"/>
                      <a:pt x="4880" y="6176"/>
                      <a:pt x="5014" y="6142"/>
                    </a:cubicBezTo>
                    <a:cubicBezTo>
                      <a:pt x="5073" y="6103"/>
                      <a:pt x="5131" y="6087"/>
                      <a:pt x="5190" y="6087"/>
                    </a:cubicBezTo>
                    <a:cubicBezTo>
                      <a:pt x="5232" y="6087"/>
                      <a:pt x="5273" y="6095"/>
                      <a:pt x="5315" y="6109"/>
                    </a:cubicBezTo>
                    <a:lnTo>
                      <a:pt x="7019" y="6309"/>
                    </a:lnTo>
                    <a:cubicBezTo>
                      <a:pt x="7064" y="6317"/>
                      <a:pt x="7109" y="6321"/>
                      <a:pt x="7153" y="6321"/>
                    </a:cubicBezTo>
                    <a:cubicBezTo>
                      <a:pt x="7306" y="6321"/>
                      <a:pt x="7450" y="6272"/>
                      <a:pt x="7554" y="6142"/>
                    </a:cubicBezTo>
                    <a:cubicBezTo>
                      <a:pt x="7721" y="5942"/>
                      <a:pt x="7587" y="5741"/>
                      <a:pt x="7487" y="5541"/>
                    </a:cubicBezTo>
                    <a:cubicBezTo>
                      <a:pt x="7220" y="5039"/>
                      <a:pt x="6919" y="4538"/>
                      <a:pt x="6618" y="4037"/>
                    </a:cubicBezTo>
                    <a:cubicBezTo>
                      <a:pt x="6484" y="3870"/>
                      <a:pt x="6484" y="3636"/>
                      <a:pt x="6585" y="3469"/>
                    </a:cubicBezTo>
                    <a:cubicBezTo>
                      <a:pt x="6819" y="2934"/>
                      <a:pt x="7052" y="2366"/>
                      <a:pt x="7320" y="1831"/>
                    </a:cubicBezTo>
                    <a:cubicBezTo>
                      <a:pt x="7454" y="1664"/>
                      <a:pt x="7420" y="1430"/>
                      <a:pt x="7286" y="1263"/>
                    </a:cubicBezTo>
                    <a:cubicBezTo>
                      <a:pt x="7195" y="1149"/>
                      <a:pt x="7072" y="1097"/>
                      <a:pt x="6940" y="1097"/>
                    </a:cubicBezTo>
                    <a:cubicBezTo>
                      <a:pt x="6879" y="1097"/>
                      <a:pt x="6815" y="1108"/>
                      <a:pt x="6752" y="1129"/>
                    </a:cubicBezTo>
                    <a:cubicBezTo>
                      <a:pt x="6284" y="1263"/>
                      <a:pt x="5782" y="1363"/>
                      <a:pt x="5315" y="1497"/>
                    </a:cubicBezTo>
                    <a:cubicBezTo>
                      <a:pt x="5215" y="1537"/>
                      <a:pt x="5106" y="1556"/>
                      <a:pt x="4997" y="1556"/>
                    </a:cubicBezTo>
                    <a:cubicBezTo>
                      <a:pt x="4739" y="1556"/>
                      <a:pt x="4476" y="1450"/>
                      <a:pt x="4312" y="1263"/>
                    </a:cubicBezTo>
                    <a:cubicBezTo>
                      <a:pt x="3944" y="862"/>
                      <a:pt x="3543" y="528"/>
                      <a:pt x="3176" y="193"/>
                    </a:cubicBezTo>
                    <a:cubicBezTo>
                      <a:pt x="3076" y="69"/>
                      <a:pt x="2922" y="1"/>
                      <a:pt x="2781" y="1"/>
                    </a:cubicBezTo>
                    <a:close/>
                  </a:path>
                </a:pathLst>
              </a:custGeom>
              <a:solidFill>
                <a:schemeClr val="accent4"/>
              </a:solidFill>
              <a:ln w="76200" cap="flat" cmpd="sng">
                <a:solidFill>
                  <a:schemeClr val="accent6"/>
                </a:solidFill>
                <a:prstDash val="solid"/>
                <a:round/>
                <a:headEnd type="none" w="sm" len="sm"/>
                <a:tailEnd type="none" w="sm" len="sm"/>
              </a:ln>
              <a:effectLst>
                <a:outerShdw blurRad="57150" dist="19050" dir="5400000" algn="bl" rotWithShape="0">
                  <a:schemeClr val="dk1">
                    <a:alpha val="2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58" name="Google Shape;1258;p41"/>
              <p:cNvSpPr/>
              <p:nvPr/>
            </p:nvSpPr>
            <p:spPr>
              <a:xfrm>
                <a:off x="1136563" y="3613730"/>
                <a:ext cx="150874" cy="155407"/>
              </a:xfrm>
              <a:custGeom>
                <a:avLst/>
                <a:gdLst/>
                <a:ahLst/>
                <a:cxnLst/>
                <a:rect l="l" t="t" r="r" b="b"/>
                <a:pathLst>
                  <a:path w="7755" h="7988" extrusionOk="0">
                    <a:moveTo>
                      <a:pt x="7287" y="1303"/>
                    </a:moveTo>
                    <a:cubicBezTo>
                      <a:pt x="7153" y="1136"/>
                      <a:pt x="6952" y="1103"/>
                      <a:pt x="6752" y="1170"/>
                    </a:cubicBezTo>
                    <a:cubicBezTo>
                      <a:pt x="6284" y="1303"/>
                      <a:pt x="5783" y="1404"/>
                      <a:pt x="5348" y="1537"/>
                    </a:cubicBezTo>
                    <a:cubicBezTo>
                      <a:pt x="4981" y="1671"/>
                      <a:pt x="4546" y="1571"/>
                      <a:pt x="4312" y="1270"/>
                    </a:cubicBezTo>
                    <a:cubicBezTo>
                      <a:pt x="3944" y="902"/>
                      <a:pt x="3543" y="568"/>
                      <a:pt x="3176" y="201"/>
                    </a:cubicBezTo>
                    <a:cubicBezTo>
                      <a:pt x="3042" y="67"/>
                      <a:pt x="2808" y="0"/>
                      <a:pt x="2641" y="67"/>
                    </a:cubicBezTo>
                    <a:lnTo>
                      <a:pt x="2641" y="67"/>
                    </a:lnTo>
                    <a:lnTo>
                      <a:pt x="2641" y="67"/>
                    </a:lnTo>
                    <a:cubicBezTo>
                      <a:pt x="2441" y="134"/>
                      <a:pt x="2340" y="334"/>
                      <a:pt x="2340" y="535"/>
                    </a:cubicBezTo>
                    <a:cubicBezTo>
                      <a:pt x="2307" y="1036"/>
                      <a:pt x="2207" y="1571"/>
                      <a:pt x="2207" y="2072"/>
                    </a:cubicBezTo>
                    <a:cubicBezTo>
                      <a:pt x="2207" y="2473"/>
                      <a:pt x="1973" y="2841"/>
                      <a:pt x="1605" y="2941"/>
                    </a:cubicBezTo>
                    <a:cubicBezTo>
                      <a:pt x="1204" y="3175"/>
                      <a:pt x="736" y="3409"/>
                      <a:pt x="335" y="3643"/>
                    </a:cubicBezTo>
                    <a:cubicBezTo>
                      <a:pt x="134" y="3710"/>
                      <a:pt x="1" y="3910"/>
                      <a:pt x="1" y="4111"/>
                    </a:cubicBezTo>
                    <a:cubicBezTo>
                      <a:pt x="1" y="4311"/>
                      <a:pt x="134" y="4512"/>
                      <a:pt x="368" y="4545"/>
                    </a:cubicBezTo>
                    <a:cubicBezTo>
                      <a:pt x="903" y="4779"/>
                      <a:pt x="1438" y="5013"/>
                      <a:pt x="2006" y="5247"/>
                    </a:cubicBezTo>
                    <a:cubicBezTo>
                      <a:pt x="2207" y="5314"/>
                      <a:pt x="2340" y="5514"/>
                      <a:pt x="2374" y="5715"/>
                    </a:cubicBezTo>
                    <a:cubicBezTo>
                      <a:pt x="2474" y="6283"/>
                      <a:pt x="2574" y="6851"/>
                      <a:pt x="2708" y="7419"/>
                    </a:cubicBezTo>
                    <a:cubicBezTo>
                      <a:pt x="2741" y="7620"/>
                      <a:pt x="2808" y="7854"/>
                      <a:pt x="3076" y="7921"/>
                    </a:cubicBezTo>
                    <a:cubicBezTo>
                      <a:pt x="3309" y="7988"/>
                      <a:pt x="3477" y="7821"/>
                      <a:pt x="3610" y="7653"/>
                    </a:cubicBezTo>
                    <a:cubicBezTo>
                      <a:pt x="3978" y="7219"/>
                      <a:pt x="4379" y="6784"/>
                      <a:pt x="4747" y="6350"/>
                    </a:cubicBezTo>
                    <a:cubicBezTo>
                      <a:pt x="4813" y="6283"/>
                      <a:pt x="4880" y="6216"/>
                      <a:pt x="5014" y="6149"/>
                    </a:cubicBezTo>
                    <a:cubicBezTo>
                      <a:pt x="5114" y="6116"/>
                      <a:pt x="5214" y="6116"/>
                      <a:pt x="5348" y="6116"/>
                    </a:cubicBezTo>
                    <a:lnTo>
                      <a:pt x="7019" y="6350"/>
                    </a:lnTo>
                    <a:cubicBezTo>
                      <a:pt x="7253" y="6417"/>
                      <a:pt x="7487" y="6350"/>
                      <a:pt x="7621" y="6149"/>
                    </a:cubicBezTo>
                    <a:cubicBezTo>
                      <a:pt x="7754" y="5949"/>
                      <a:pt x="7654" y="5748"/>
                      <a:pt x="7554" y="5548"/>
                    </a:cubicBezTo>
                    <a:cubicBezTo>
                      <a:pt x="7253" y="5047"/>
                      <a:pt x="6952" y="4545"/>
                      <a:pt x="6652" y="4077"/>
                    </a:cubicBezTo>
                    <a:cubicBezTo>
                      <a:pt x="6518" y="3910"/>
                      <a:pt x="6518" y="3676"/>
                      <a:pt x="6618" y="3476"/>
                    </a:cubicBezTo>
                    <a:cubicBezTo>
                      <a:pt x="6886" y="2941"/>
                      <a:pt x="7119" y="2406"/>
                      <a:pt x="7387" y="1872"/>
                    </a:cubicBezTo>
                    <a:cubicBezTo>
                      <a:pt x="7454" y="1671"/>
                      <a:pt x="7454" y="1437"/>
                      <a:pt x="7287" y="1303"/>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 name="Hộp Văn bản 5">
            <a:extLst>
              <a:ext uri="{FF2B5EF4-FFF2-40B4-BE49-F238E27FC236}">
                <a16:creationId xmlns:a16="http://schemas.microsoft.com/office/drawing/2014/main" xmlns="" id="{18CDC817-9309-0ED5-8F78-4ED6B05134EF}"/>
              </a:ext>
            </a:extLst>
          </p:cNvPr>
          <p:cNvSpPr txBox="1"/>
          <p:nvPr/>
        </p:nvSpPr>
        <p:spPr>
          <a:xfrm>
            <a:off x="3471379" y="1966304"/>
            <a:ext cx="7612900" cy="1738938"/>
          </a:xfrm>
          <a:prstGeom prst="rect">
            <a:avLst/>
          </a:prstGeom>
          <a:noFill/>
        </p:spPr>
        <p:txBody>
          <a:bodyPr wrap="square" rtlCol="0">
            <a:spAutoFit/>
          </a:bodyPr>
          <a:lstStyle/>
          <a:p>
            <a:pPr algn="ctr" defTabSz="1219170">
              <a:buClr>
                <a:srgbClr val="000000"/>
              </a:buClr>
            </a:pPr>
            <a:r>
              <a:rPr lang="vi-VN" sz="10700" b="1" kern="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rPr>
              <a:t>BÀI TẬP 2</a:t>
            </a:r>
            <a:endParaRPr lang="en-US" sz="10700" b="1" kern="0" dirty="0">
              <a:ln w="9525">
                <a:solidFill>
                  <a:srgbClr val="FFFDF5"/>
                </a:solidFill>
                <a:prstDash val="solid"/>
              </a:ln>
              <a:solidFill>
                <a:srgbClr val="FFA3A3"/>
              </a:solidFill>
              <a:effectLst>
                <a:outerShdw blurRad="12700" dist="38100" dir="2700000" algn="tl" rotWithShape="0">
                  <a:srgbClr val="FFFDF5">
                    <a:lumMod val="50000"/>
                  </a:srgbClr>
                </a:outerShdw>
              </a:effectLst>
              <a:latin typeface="LNTH-Hoa Nho LNTH"/>
              <a:cs typeface="Arial"/>
              <a:sym typeface="Arial"/>
            </a:endParaRPr>
          </a:p>
        </p:txBody>
      </p:sp>
      <p:pic>
        <p:nvPicPr>
          <p:cNvPr id="8" name="Hình ảnh 7" descr="Ảnh có chứa đồ họa véc-tơ&#10;&#10;Mô tả được tạo tự động">
            <a:extLst>
              <a:ext uri="{FF2B5EF4-FFF2-40B4-BE49-F238E27FC236}">
                <a16:creationId xmlns:a16="http://schemas.microsoft.com/office/drawing/2014/main" xmlns="" id="{3BC76451-66B2-6F06-24F8-2CAA2EADB1E4}"/>
              </a:ext>
            </a:extLst>
          </p:cNvPr>
          <p:cNvPicPr>
            <a:picLocks noChangeAspect="1"/>
          </p:cNvPicPr>
          <p:nvPr/>
        </p:nvPicPr>
        <p:blipFill>
          <a:blip r:embed="rId3"/>
          <a:stretch>
            <a:fillRect/>
          </a:stretch>
        </p:blipFill>
        <p:spPr>
          <a:xfrm>
            <a:off x="5363601" y="3808753"/>
            <a:ext cx="3877416" cy="2574403"/>
          </a:xfrm>
          <a:prstGeom prst="rect">
            <a:avLst/>
          </a:prstGeom>
        </p:spPr>
      </p:pic>
    </p:spTree>
    <p:extLst>
      <p:ext uri="{BB962C8B-B14F-4D97-AF65-F5344CB8AC3E}">
        <p14:creationId xmlns:p14="http://schemas.microsoft.com/office/powerpoint/2010/main" val="4134865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89"/>
                                        </p:tgtEl>
                                        <p:attrNameLst>
                                          <p:attrName>style.visibility</p:attrName>
                                        </p:attrNameLst>
                                      </p:cBhvr>
                                      <p:to>
                                        <p:strVal val="visible"/>
                                      </p:to>
                                    </p:set>
                                    <p:animEffect transition="in" filter="wipe(right)">
                                      <p:cBhvr>
                                        <p:cTn id="7" dur="500"/>
                                        <p:tgtEl>
                                          <p:spTgt spid="118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11"/>
                                        </p:tgtEl>
                                        <p:attrNameLst>
                                          <p:attrName>style.visibility</p:attrName>
                                        </p:attrNameLst>
                                      </p:cBhvr>
                                      <p:to>
                                        <p:strVal val="visible"/>
                                      </p:to>
                                    </p:set>
                                    <p:animEffect transition="in" filter="barn(inVertical)">
                                      <p:cBhvr>
                                        <p:cTn id="22" dur="500"/>
                                        <p:tgtEl>
                                          <p:spTgt spid="1211"/>
                                        </p:tgtEl>
                                      </p:cBhvr>
                                    </p:animEffect>
                                  </p:childTnLst>
                                </p:cTn>
                              </p:par>
                            </p:childTnLst>
                          </p:cTn>
                        </p:par>
                        <p:par>
                          <p:cTn id="23" fill="hold">
                            <p:stCondLst>
                              <p:cond delay="1500"/>
                            </p:stCondLst>
                            <p:childTnLst>
                              <p:par>
                                <p:cTn id="24" presetID="2" presetClass="entr" presetSubtype="6" fill="hold" nodeType="after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1+#ppt_w/2"/>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1" grpId="0" animBg="1"/>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384</Words>
  <Application>Microsoft Office PowerPoint</Application>
  <PresentationFormat>Widescreen</PresentationFormat>
  <Paragraphs>102</Paragraphs>
  <Slides>20</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20</vt:i4>
      </vt:variant>
    </vt:vector>
  </HeadingPairs>
  <TitlesOfParts>
    <vt:vector size="30" baseType="lpstr">
      <vt:lpstr>#9Slide03 AmpleSoft Bold</vt:lpstr>
      <vt:lpstr>#9Slide05 Phobia</vt:lpstr>
      <vt:lpstr>Arial</vt:lpstr>
      <vt:lpstr>Calibri</vt:lpstr>
      <vt:lpstr>Calibri Light</vt:lpstr>
      <vt:lpstr>Lilita One</vt:lpstr>
      <vt:lpstr>LNTH-Hoa Nho LNTH</vt:lpstr>
      <vt:lpstr>SVN-Apple</vt:lpstr>
      <vt:lpstr>UTM Mother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cp:revision>
  <dcterms:created xsi:type="dcterms:W3CDTF">2023-11-18T13:02:55Z</dcterms:created>
  <dcterms:modified xsi:type="dcterms:W3CDTF">2023-11-18T13:03:25Z</dcterms:modified>
</cp:coreProperties>
</file>